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404050" cy="432054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sz="8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8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8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8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8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8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8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8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81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608">
          <p15:clr>
            <a:srgbClr val="A4A3A4"/>
          </p15:clr>
        </p15:guide>
        <p15:guide id="2" pos="1020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990000"/>
    <a:srgbClr val="777777"/>
    <a:srgbClr val="006699"/>
    <a:srgbClr val="3366CC"/>
    <a:srgbClr val="6699FF"/>
    <a:srgbClr val="34A8CC"/>
    <a:srgbClr val="51B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CEEF90-9135-411A-9669-04E9E28F8BD5}" v="6" dt="2025-09-01T04:23:25.3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19" autoAdjust="0"/>
    <p:restoredTop sz="99295" autoAdjust="0"/>
  </p:normalViewPr>
  <p:slideViewPr>
    <p:cSldViewPr>
      <p:cViewPr varScale="1">
        <p:scale>
          <a:sx n="12" d="100"/>
          <a:sy n="12" d="100"/>
        </p:scale>
        <p:origin x="2586" y="90"/>
      </p:cViewPr>
      <p:guideLst>
        <p:guide orient="horz" pos="13608"/>
        <p:guide pos="1020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B93FA8D-CE74-45D9-30CA-D9EE3EF86D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1140C28-2BE3-61F0-19EE-C32A66458E4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41D844B9-1DC7-D6BA-3D02-93B1F5E93DD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70A5B6C0-677F-93BD-D540-FC8A3EEAF63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DE319B7-59AF-45A2-B930-4A9ED5A8594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46F47018-D6A8-5807-8991-37E92762B81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557BC6D-C24E-E677-C98C-D271E997C8B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8A18CDFB-ACE9-B830-CFA6-CC94DD2EBCA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143125" y="685800"/>
            <a:ext cx="257175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7" name="Rectangle 5">
            <a:extLst>
              <a:ext uri="{FF2B5EF4-FFF2-40B4-BE49-F238E27FC236}">
                <a16:creationId xmlns:a16="http://schemas.microsoft.com/office/drawing/2014/main" id="{43D9AB38-7C25-D830-46FD-C5BAF019B22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44038" name="Rectangle 6">
            <a:extLst>
              <a:ext uri="{FF2B5EF4-FFF2-40B4-BE49-F238E27FC236}">
                <a16:creationId xmlns:a16="http://schemas.microsoft.com/office/drawing/2014/main" id="{93BA10CF-D76C-0915-5C45-4C1AADDF3F2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4039" name="Rectangle 7">
            <a:extLst>
              <a:ext uri="{FF2B5EF4-FFF2-40B4-BE49-F238E27FC236}">
                <a16:creationId xmlns:a16="http://schemas.microsoft.com/office/drawing/2014/main" id="{97561ED9-A8FA-1D16-6F12-9D9A3F40C7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9960B86B-CAAB-44AE-9430-509C42EE4BFA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>
            <a:extLst>
              <a:ext uri="{FF2B5EF4-FFF2-40B4-BE49-F238E27FC236}">
                <a16:creationId xmlns:a16="http://schemas.microsoft.com/office/drawing/2014/main" id="{DAABD030-BB5E-0FD0-C35F-5F85A7BACA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616C0E4-99FB-4BDF-B5D3-E59CAF4BD559}" type="slidenum">
              <a:rPr lang="pt-BR" altLang="pt-BR"/>
              <a:pPr>
                <a:spcBef>
                  <a:spcPct val="0"/>
                </a:spcBef>
              </a:pPr>
              <a:t>1</a:t>
            </a:fld>
            <a:endParaRPr lang="pt-BR" altLang="pt-BR"/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BB73FC0D-C015-6F74-2CDA-5EA967B28C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011E247D-A1D7-53A6-0B05-B18EF547B5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430342" y="13422630"/>
            <a:ext cx="27543367" cy="9260206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60682" y="24483060"/>
            <a:ext cx="22682686" cy="1104138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D2F99CF-44A9-7BE4-7483-03D31DE70F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A947C4-0D80-282E-21AD-34802101C0B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7AFD2C6-05B7-BCF2-F328-2531B88508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5A9FFF-C2A8-4A64-863B-C397D804803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5563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9DF48FB-3A2B-E4D0-5EC3-B17FCE06E1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A16951-4BC2-0C35-2CEC-5CA72C43FC9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E613E45-D887-DD3E-46BD-0AA93251DB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4A36C1-7404-470A-9DD6-DC24F9C0377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45077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59821" y="27763470"/>
            <a:ext cx="27543368" cy="858202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559821" y="18312766"/>
            <a:ext cx="27543368" cy="9450704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9FEAB0E-ECBB-C0B2-C3CA-9242AC685A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17E338-7AB1-17DF-CA67-BB3FA9902FB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0D5348F-DB4D-E178-6DEF-50DCEA1D52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9D5F5B-955F-4C2E-95BF-E5E233F4B55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12986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20724" y="10081260"/>
            <a:ext cx="14509120" cy="28514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72718" y="10081260"/>
            <a:ext cx="14510609" cy="285140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A9D415-294A-CC99-D7F3-9E89B891FA9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A6A8E7-FB02-5517-5CCA-D616E32838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CCEA67-959A-AAE4-5C3C-94F228F142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8ABF42-F062-4951-8CE8-C90F3A74EE3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5596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620724" y="9671686"/>
            <a:ext cx="14317134" cy="40309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620724" y="13702666"/>
            <a:ext cx="14317134" cy="248926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6460239" y="9671686"/>
            <a:ext cx="14323087" cy="403098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6460239" y="13702666"/>
            <a:ext cx="14323087" cy="248926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3BF999A-A8FE-C899-38D6-D05F2E9464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51CBF3B-4D72-EA12-DBC0-425EA20FE8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A4EDBA6-9AFA-E7FF-867F-5609ADEF4E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B1FF7B-2FE2-4649-8BF0-4088E369D41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3087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972B1A1-1651-8239-A208-779F7BF4B1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5A76AA6-2300-C9A6-99D3-28F019642D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69D3485-F463-CD6A-829D-920C9CAEFF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3CC6677-71C2-4B04-B234-93952624A81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37296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EC82AB6-5501-D65D-2D7B-C505CA9BE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D9D0A24-B488-73C0-5127-86B7B4130D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9E0321D-ADF5-E8CD-CE15-68758A67E3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8E01C4A-4417-4CA1-818D-0BDA4FD0BAD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254742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0724" y="1720216"/>
            <a:ext cx="10660460" cy="732091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2669622" y="1720216"/>
            <a:ext cx="18113704" cy="3687508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620724" y="9041131"/>
            <a:ext cx="10660460" cy="2955417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4D3E39-9C87-2F51-9F73-3C3A21EBC0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44D5662-0F2F-87C0-35EB-38913EDBE5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773BCC-BD82-921B-8293-0B1FDEF842B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3C780A-798D-4EFE-B2FF-37F781B93B9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6392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51926" y="30243781"/>
            <a:ext cx="19441240" cy="356997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6351926" y="3861436"/>
            <a:ext cx="19441240" cy="2592324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51926" y="33813751"/>
            <a:ext cx="19441240" cy="507111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4CD40B4-D057-550E-E576-38936B5AF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F7FC7E-B8F5-CA43-703C-30091A1725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B25FA6-201E-EA59-9270-70133640F2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52A31-1B24-4398-9CF0-F4818E80961E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57025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FA01777-8292-B953-E643-D24F39C642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83DC8F-80DD-C4C0-1C98-C3DA5ED711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B85B042-2FF5-2FE6-761B-0DC0F2ACFC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9D2DDF-DF96-49C9-8EF2-7032880923C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9905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3493792" y="1729740"/>
            <a:ext cx="7289534" cy="3686556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620724" y="1729740"/>
            <a:ext cx="21730194" cy="3686556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5DEFA4-5502-650B-519A-D0B06BB400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812A1EB-180E-F131-2632-08CFC7EAF58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C4E10D-0C43-FE33-E404-0E2A4D31D5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1F5BF3-A504-41EE-908F-06CD3280F4F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71692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/>
          </p:nvPr>
        </p:nvSpPr>
        <p:spPr>
          <a:xfrm>
            <a:off x="1620724" y="1729740"/>
            <a:ext cx="29162602" cy="36865560"/>
          </a:xfrm>
        </p:spPr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AC09001-B974-FAAA-78E1-93C39B3E1F8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0A4CB7F-83E4-705B-9E03-330950EFF7B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1F5C4D1-18E2-8C96-4F16-F6C2A5D8B62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B3BB88-7261-4807-868C-7137EBFDE19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8423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23951A5-60A9-6759-9B26-BB080146C5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620838" y="1730375"/>
            <a:ext cx="29162375" cy="720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37" tIns="205628" rIns="411237" bIns="20562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estilo do título mestre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39E1A2B-C49D-267F-7F82-6B0173E7EB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20838" y="10080625"/>
            <a:ext cx="29162375" cy="2851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11237" tIns="205628" rIns="411237" bIns="2056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os estilos do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B3A5FF4-00AC-3AB0-CEC1-AD0E9BC5E84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620838" y="39346188"/>
            <a:ext cx="7559675" cy="299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37" tIns="205628" rIns="411237" bIns="20562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63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59037B5-C111-3A95-FB47-207AB2CF991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1071225" y="39346188"/>
            <a:ext cx="10261600" cy="299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37" tIns="205628" rIns="411237" bIns="205628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6300">
                <a:latin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C98FC09-4150-448D-79A5-04002E1AAEA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223538" y="39346188"/>
            <a:ext cx="7559675" cy="299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1237" tIns="205628" rIns="411237" bIns="20562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6300"/>
            </a:lvl1pPr>
          </a:lstStyle>
          <a:p>
            <a:fld id="{906B2660-EC8B-462D-A7D3-C34096BC25D6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114800" rtl="0" eaLnBrk="0" fontAlgn="base" hangingPunct="0">
        <a:spcBef>
          <a:spcPct val="0"/>
        </a:spcBef>
        <a:spcAft>
          <a:spcPct val="0"/>
        </a:spcAft>
        <a:defRPr sz="19800">
          <a:solidFill>
            <a:schemeClr val="tx2"/>
          </a:solidFill>
          <a:latin typeface="+mj-lt"/>
          <a:ea typeface="+mj-ea"/>
          <a:cs typeface="+mj-cs"/>
        </a:defRPr>
      </a:lvl1pPr>
      <a:lvl2pPr algn="ctr" defTabSz="4114800" rtl="0" eaLnBrk="0" fontAlgn="base" hangingPunct="0">
        <a:spcBef>
          <a:spcPct val="0"/>
        </a:spcBef>
        <a:spcAft>
          <a:spcPct val="0"/>
        </a:spcAft>
        <a:defRPr sz="19800">
          <a:solidFill>
            <a:schemeClr val="tx2"/>
          </a:solidFill>
          <a:latin typeface="Arial" charset="0"/>
        </a:defRPr>
      </a:lvl2pPr>
      <a:lvl3pPr algn="ctr" defTabSz="4114800" rtl="0" eaLnBrk="0" fontAlgn="base" hangingPunct="0">
        <a:spcBef>
          <a:spcPct val="0"/>
        </a:spcBef>
        <a:spcAft>
          <a:spcPct val="0"/>
        </a:spcAft>
        <a:defRPr sz="19800">
          <a:solidFill>
            <a:schemeClr val="tx2"/>
          </a:solidFill>
          <a:latin typeface="Arial" charset="0"/>
        </a:defRPr>
      </a:lvl3pPr>
      <a:lvl4pPr algn="ctr" defTabSz="4114800" rtl="0" eaLnBrk="0" fontAlgn="base" hangingPunct="0">
        <a:spcBef>
          <a:spcPct val="0"/>
        </a:spcBef>
        <a:spcAft>
          <a:spcPct val="0"/>
        </a:spcAft>
        <a:defRPr sz="19800">
          <a:solidFill>
            <a:schemeClr val="tx2"/>
          </a:solidFill>
          <a:latin typeface="Arial" charset="0"/>
        </a:defRPr>
      </a:lvl4pPr>
      <a:lvl5pPr algn="ctr" defTabSz="4114800" rtl="0" eaLnBrk="0" fontAlgn="base" hangingPunct="0">
        <a:spcBef>
          <a:spcPct val="0"/>
        </a:spcBef>
        <a:spcAft>
          <a:spcPct val="0"/>
        </a:spcAft>
        <a:defRPr sz="19800">
          <a:solidFill>
            <a:schemeClr val="tx2"/>
          </a:solidFill>
          <a:latin typeface="Arial" charset="0"/>
        </a:defRPr>
      </a:lvl5pPr>
      <a:lvl6pPr marL="457200" algn="ctr" defTabSz="4114800" rtl="0" fontAlgn="base">
        <a:spcBef>
          <a:spcPct val="0"/>
        </a:spcBef>
        <a:spcAft>
          <a:spcPct val="0"/>
        </a:spcAft>
        <a:defRPr sz="19800">
          <a:solidFill>
            <a:schemeClr val="tx2"/>
          </a:solidFill>
          <a:latin typeface="Arial" charset="0"/>
        </a:defRPr>
      </a:lvl6pPr>
      <a:lvl7pPr marL="914400" algn="ctr" defTabSz="4114800" rtl="0" fontAlgn="base">
        <a:spcBef>
          <a:spcPct val="0"/>
        </a:spcBef>
        <a:spcAft>
          <a:spcPct val="0"/>
        </a:spcAft>
        <a:defRPr sz="19800">
          <a:solidFill>
            <a:schemeClr val="tx2"/>
          </a:solidFill>
          <a:latin typeface="Arial" charset="0"/>
        </a:defRPr>
      </a:lvl7pPr>
      <a:lvl8pPr marL="1371600" algn="ctr" defTabSz="4114800" rtl="0" fontAlgn="base">
        <a:spcBef>
          <a:spcPct val="0"/>
        </a:spcBef>
        <a:spcAft>
          <a:spcPct val="0"/>
        </a:spcAft>
        <a:defRPr sz="19800">
          <a:solidFill>
            <a:schemeClr val="tx2"/>
          </a:solidFill>
          <a:latin typeface="Arial" charset="0"/>
        </a:defRPr>
      </a:lvl8pPr>
      <a:lvl9pPr marL="1828800" algn="ctr" defTabSz="4114800" rtl="0" fontAlgn="base">
        <a:spcBef>
          <a:spcPct val="0"/>
        </a:spcBef>
        <a:spcAft>
          <a:spcPct val="0"/>
        </a:spcAft>
        <a:defRPr sz="19800">
          <a:solidFill>
            <a:schemeClr val="tx2"/>
          </a:solidFill>
          <a:latin typeface="Arial" charset="0"/>
        </a:defRPr>
      </a:lvl9pPr>
    </p:titleStyle>
    <p:bodyStyle>
      <a:lvl1pPr marL="1543050" indent="-1543050" algn="l" defTabSz="4114800" rtl="0" eaLnBrk="0" fontAlgn="base" hangingPunct="0">
        <a:spcBef>
          <a:spcPct val="20000"/>
        </a:spcBef>
        <a:spcAft>
          <a:spcPct val="0"/>
        </a:spcAft>
        <a:buChar char="•"/>
        <a:defRPr sz="14400">
          <a:solidFill>
            <a:schemeClr val="tx1"/>
          </a:solidFill>
          <a:latin typeface="+mn-lt"/>
          <a:ea typeface="+mn-ea"/>
          <a:cs typeface="+mn-cs"/>
        </a:defRPr>
      </a:lvl1pPr>
      <a:lvl2pPr marL="3343275" indent="-1285875" algn="l" defTabSz="4114800" rtl="0" eaLnBrk="0" fontAlgn="base" hangingPunct="0">
        <a:spcBef>
          <a:spcPct val="20000"/>
        </a:spcBef>
        <a:spcAft>
          <a:spcPct val="0"/>
        </a:spcAft>
        <a:buChar char="–"/>
        <a:defRPr sz="12600">
          <a:solidFill>
            <a:schemeClr val="tx1"/>
          </a:solidFill>
          <a:latin typeface="+mn-lt"/>
        </a:defRPr>
      </a:lvl2pPr>
      <a:lvl3pPr marL="5143500" indent="-1028700" algn="l" defTabSz="4114800" rtl="0" eaLnBrk="0" fontAlgn="base" hangingPunct="0">
        <a:spcBef>
          <a:spcPct val="20000"/>
        </a:spcBef>
        <a:spcAft>
          <a:spcPct val="0"/>
        </a:spcAft>
        <a:buChar char="•"/>
        <a:defRPr sz="10800">
          <a:solidFill>
            <a:schemeClr val="tx1"/>
          </a:solidFill>
          <a:latin typeface="+mn-lt"/>
        </a:defRPr>
      </a:lvl3pPr>
      <a:lvl4pPr marL="7200900" indent="-1028700" algn="l" defTabSz="4114800" rtl="0" eaLnBrk="0" fontAlgn="base" hangingPunct="0">
        <a:spcBef>
          <a:spcPct val="20000"/>
        </a:spcBef>
        <a:spcAft>
          <a:spcPct val="0"/>
        </a:spcAft>
        <a:buChar char="–"/>
        <a:defRPr sz="9000">
          <a:solidFill>
            <a:schemeClr val="tx1"/>
          </a:solidFill>
          <a:latin typeface="+mn-lt"/>
        </a:defRPr>
      </a:lvl4pPr>
      <a:lvl5pPr marL="9258300" indent="-1028700" algn="l" defTabSz="4114800" rtl="0" eaLnBrk="0" fontAlgn="base" hangingPunct="0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5pPr>
      <a:lvl6pPr marL="9715500" indent="-1028700" algn="l" defTabSz="4114800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6pPr>
      <a:lvl7pPr marL="10172700" indent="-1028700" algn="l" defTabSz="4114800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7pPr>
      <a:lvl8pPr marL="10629900" indent="-1028700" algn="l" defTabSz="4114800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8pPr>
      <a:lvl9pPr marL="11087100" indent="-1028700" algn="l" defTabSz="4114800" rtl="0" fontAlgn="base">
        <a:spcBef>
          <a:spcPct val="20000"/>
        </a:spcBef>
        <a:spcAft>
          <a:spcPct val="0"/>
        </a:spcAft>
        <a:buChar char="»"/>
        <a:defRPr sz="9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98">
            <a:extLst>
              <a:ext uri="{FF2B5EF4-FFF2-40B4-BE49-F238E27FC236}">
                <a16:creationId xmlns:a16="http://schemas.microsoft.com/office/drawing/2014/main" id="{7C498BA2-C614-BC3E-2FEC-5C657685A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5275" y="1098550"/>
            <a:ext cx="28690888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11480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5400" b="1">
                <a:solidFill>
                  <a:srgbClr val="DDDDDD"/>
                </a:solidFill>
              </a:rPr>
              <a:t>OS POLIMORFISMOS DE NUCLEOTÍDEO ÚNICO (SNPs) PvuII e XbaI DO GENE DO RECEPTOR DE ESTROGÊNIO α (RE</a:t>
            </a:r>
            <a:r>
              <a:rPr lang="pt-BR" altLang="pt-BR" sz="5400" b="1">
                <a:solidFill>
                  <a:srgbClr val="DDDDDD"/>
                </a:solidFill>
                <a:sym typeface="Symbol" panose="05050102010706020507" pitchFamily="18" charset="2"/>
              </a:rPr>
              <a:t>) </a:t>
            </a:r>
            <a:r>
              <a:rPr lang="pt-BR" altLang="pt-BR" sz="5400" b="1">
                <a:solidFill>
                  <a:srgbClr val="DDDDDD"/>
                </a:solidFill>
              </a:rPr>
              <a:t>E O CÂNCER DE OVÁRIO (OVCA).</a:t>
            </a:r>
          </a:p>
        </p:txBody>
      </p:sp>
      <p:sp>
        <p:nvSpPr>
          <p:cNvPr id="2051" name="Rectangle 104">
            <a:extLst>
              <a:ext uri="{FF2B5EF4-FFF2-40B4-BE49-F238E27FC236}">
                <a16:creationId xmlns:a16="http://schemas.microsoft.com/office/drawing/2014/main" id="{75DEB8EE-3AC7-9482-E6B3-62DB6B017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999288"/>
            <a:ext cx="32065913" cy="2616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11480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400" b="1" baseline="30000" dirty="0"/>
              <a:t>1</a:t>
            </a:r>
            <a:r>
              <a:rPr lang="pt-BR" altLang="pt-BR" sz="4400" b="1" dirty="0"/>
              <a:t>Cerri, M.F.; (obs.: listar os autores aqui)</a:t>
            </a:r>
            <a:r>
              <a:rPr lang="pt-BR" altLang="pt-BR" sz="4400" dirty="0"/>
              <a:t>; </a:t>
            </a:r>
            <a:r>
              <a:rPr lang="pt-BR" altLang="pt-BR" sz="4400" b="1" baseline="30000" dirty="0"/>
              <a:t>2</a:t>
            </a:r>
            <a:r>
              <a:rPr lang="pt-BR" altLang="pt-BR" sz="4400" b="1" dirty="0"/>
              <a:t>Docente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dirty="0"/>
              <a:t>1 - Formação acadêmica, período, instituição de formação, cidade e estado da instituição.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000" dirty="0"/>
              <a:t>2 - Docente da Escola Superior São Francisco de Assis, Santa Teresa – ES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4000" dirty="0"/>
          </a:p>
        </p:txBody>
      </p:sp>
      <p:sp>
        <p:nvSpPr>
          <p:cNvPr id="2052" name="AutoShape 112">
            <a:extLst>
              <a:ext uri="{FF2B5EF4-FFF2-40B4-BE49-F238E27FC236}">
                <a16:creationId xmlns:a16="http://schemas.microsoft.com/office/drawing/2014/main" id="{8969FBF1-469D-4F7E-44B5-39C02FE4D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83421" y="9934581"/>
            <a:ext cx="8997950" cy="1718263"/>
          </a:xfrm>
          <a:prstGeom prst="roundRect">
            <a:avLst>
              <a:gd name="adj" fmla="val 16667"/>
            </a:avLst>
          </a:prstGeom>
          <a:solidFill>
            <a:srgbClr val="99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800" b="1" dirty="0">
                <a:solidFill>
                  <a:schemeClr val="bg1">
                    <a:lumMod val="95000"/>
                  </a:schemeClr>
                </a:solidFill>
              </a:rPr>
              <a:t>CONCLUSÕES OU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800" b="1" dirty="0">
                <a:solidFill>
                  <a:schemeClr val="bg1">
                    <a:lumMod val="95000"/>
                  </a:schemeClr>
                </a:solidFill>
              </a:rPr>
              <a:t>PERSPECTIVAS</a:t>
            </a:r>
          </a:p>
        </p:txBody>
      </p:sp>
      <p:sp>
        <p:nvSpPr>
          <p:cNvPr id="2053" name="AutoShape 113">
            <a:extLst>
              <a:ext uri="{FF2B5EF4-FFF2-40B4-BE49-F238E27FC236}">
                <a16:creationId xmlns:a16="http://schemas.microsoft.com/office/drawing/2014/main" id="{A7916ACC-BD0A-2739-2393-2193766920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22726650"/>
            <a:ext cx="8997950" cy="941388"/>
          </a:xfrm>
          <a:prstGeom prst="roundRect">
            <a:avLst>
              <a:gd name="adj" fmla="val 16667"/>
            </a:avLst>
          </a:prstGeom>
          <a:solidFill>
            <a:srgbClr val="99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800" b="1" dirty="0">
                <a:solidFill>
                  <a:srgbClr val="DDDDDD"/>
                </a:solidFill>
              </a:rPr>
              <a:t> </a:t>
            </a:r>
            <a:r>
              <a:rPr lang="pt-BR" altLang="pt-BR" sz="4800" b="1" dirty="0">
                <a:solidFill>
                  <a:schemeClr val="bg1">
                    <a:lumMod val="95000"/>
                  </a:schemeClr>
                </a:solidFill>
              </a:rPr>
              <a:t>OBJETIVOS</a:t>
            </a:r>
          </a:p>
        </p:txBody>
      </p:sp>
      <p:sp>
        <p:nvSpPr>
          <p:cNvPr id="2054" name="Text Box 116">
            <a:extLst>
              <a:ext uri="{FF2B5EF4-FFF2-40B4-BE49-F238E27FC236}">
                <a16:creationId xmlns:a16="http://schemas.microsoft.com/office/drawing/2014/main" id="{07535679-58B0-3FB3-1F2B-264C31A23C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1618" y="12121150"/>
            <a:ext cx="9110663" cy="1088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 eaLnBrk="1" hangingPunct="1">
              <a:buFont typeface="Arial" pitchFamily="34" charset="0"/>
              <a:buChar char="•"/>
              <a:defRPr/>
            </a:pPr>
            <a:r>
              <a:rPr lang="pt-BR" sz="6000" dirty="0" err="1">
                <a:latin typeface="Arial" charset="0"/>
              </a:rPr>
              <a:t>xxxxxxx</a:t>
            </a:r>
            <a:endParaRPr lang="pt-BR" sz="6000" dirty="0">
              <a:latin typeface="Arial" charset="0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endParaRPr lang="pt-BR" sz="3200" dirty="0">
              <a:latin typeface="Arial" charset="0"/>
            </a:endParaRPr>
          </a:p>
          <a:p>
            <a:pPr algn="just" eaLnBrk="1" hangingPunct="1">
              <a:buFont typeface="Arial" pitchFamily="34" charset="0"/>
              <a:buChar char="•"/>
              <a:defRPr/>
            </a:pPr>
            <a:endParaRPr lang="pt-BR" sz="3200" dirty="0">
              <a:latin typeface="Arial" charset="0"/>
            </a:endParaRPr>
          </a:p>
          <a:p>
            <a:pPr marL="342900" indent="-342900" algn="just" eaLnBrk="1" hangingPunct="1">
              <a:defRPr/>
            </a:pPr>
            <a:endParaRPr lang="pt-BR" sz="3200" dirty="0">
              <a:latin typeface="Arial" charset="0"/>
            </a:endParaRPr>
          </a:p>
          <a:p>
            <a:pPr algn="just" eaLnBrk="1" hangingPunct="1">
              <a:defRPr/>
            </a:pPr>
            <a:endParaRPr lang="pt-BR" sz="3200" dirty="0">
              <a:latin typeface="Arial" charset="0"/>
            </a:endParaRPr>
          </a:p>
          <a:p>
            <a:pPr algn="just" eaLnBrk="1" hangingPunct="1">
              <a:defRPr/>
            </a:pPr>
            <a:endParaRPr lang="pt-BR" sz="3200" dirty="0">
              <a:latin typeface="Arial" charset="0"/>
            </a:endParaRPr>
          </a:p>
        </p:txBody>
      </p:sp>
      <p:sp>
        <p:nvSpPr>
          <p:cNvPr id="2055" name="Text Box 118">
            <a:extLst>
              <a:ext uri="{FF2B5EF4-FFF2-40B4-BE49-F238E27FC236}">
                <a16:creationId xmlns:a16="http://schemas.microsoft.com/office/drawing/2014/main" id="{96547844-6371-2354-65B7-874E7D37A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187400"/>
            <a:ext cx="1039495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11480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3200"/>
          </a:p>
        </p:txBody>
      </p:sp>
      <p:sp>
        <p:nvSpPr>
          <p:cNvPr id="2056" name="AutoShape 194">
            <a:extLst>
              <a:ext uri="{FF2B5EF4-FFF2-40B4-BE49-F238E27FC236}">
                <a16:creationId xmlns:a16="http://schemas.microsoft.com/office/drawing/2014/main" id="{9C4061F5-3EF2-92EB-20AB-36C144AE97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1618" y="10108307"/>
            <a:ext cx="8997950" cy="941387"/>
          </a:xfrm>
          <a:prstGeom prst="roundRect">
            <a:avLst>
              <a:gd name="adj" fmla="val 16667"/>
            </a:avLst>
          </a:prstGeom>
          <a:solidFill>
            <a:srgbClr val="99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800" b="1" dirty="0">
                <a:solidFill>
                  <a:schemeClr val="bg1">
                    <a:lumMod val="95000"/>
                  </a:schemeClr>
                </a:solidFill>
              </a:rPr>
              <a:t>INTRODUÇÃO</a:t>
            </a:r>
          </a:p>
        </p:txBody>
      </p:sp>
      <p:sp>
        <p:nvSpPr>
          <p:cNvPr id="2057" name="Rectangle 92">
            <a:extLst>
              <a:ext uri="{FF2B5EF4-FFF2-40B4-BE49-F238E27FC236}">
                <a16:creationId xmlns:a16="http://schemas.microsoft.com/office/drawing/2014/main" id="{7E19C434-259B-BF4E-D38B-DB29E7C2286B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0" y="0"/>
            <a:ext cx="32404050" cy="6640513"/>
          </a:xfrm>
          <a:prstGeom prst="rect">
            <a:avLst/>
          </a:prstGeom>
          <a:solidFill>
            <a:srgbClr val="800000">
              <a:alpha val="96861"/>
            </a:srgbClr>
          </a:solidFill>
          <a:ln w="9525">
            <a:solidFill>
              <a:srgbClr val="C00000"/>
            </a:solidFill>
            <a:miter lim="800000"/>
            <a:headEnd/>
            <a:tailEnd/>
          </a:ln>
        </p:spPr>
        <p:txBody>
          <a:bodyPr wrap="none" anchor="ctr"/>
          <a:lstStyle>
            <a:lvl1pPr defTabSz="411480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pt-BR" altLang="pt-BR" sz="8100">
              <a:solidFill>
                <a:srgbClr val="FF0000"/>
              </a:solidFill>
            </a:endParaRPr>
          </a:p>
        </p:txBody>
      </p:sp>
      <p:grpSp>
        <p:nvGrpSpPr>
          <p:cNvPr id="2" name="Group 182">
            <a:extLst>
              <a:ext uri="{FF2B5EF4-FFF2-40B4-BE49-F238E27FC236}">
                <a16:creationId xmlns:a16="http://schemas.microsoft.com/office/drawing/2014/main" id="{95574AB5-2C91-3FC4-E3B7-A37C75E3028E}"/>
              </a:ext>
            </a:extLst>
          </p:cNvPr>
          <p:cNvGrpSpPr>
            <a:grpSpLocks/>
          </p:cNvGrpSpPr>
          <p:nvPr/>
        </p:nvGrpSpPr>
        <p:grpSpPr bwMode="auto">
          <a:xfrm rot="10800000" flipH="1">
            <a:off x="-42516" y="40743812"/>
            <a:ext cx="32489081" cy="2503825"/>
            <a:chOff x="0" y="0"/>
            <a:chExt cx="20412" cy="5353"/>
          </a:xfrm>
          <a:solidFill>
            <a:srgbClr val="800000"/>
          </a:solidFill>
        </p:grpSpPr>
        <p:sp>
          <p:nvSpPr>
            <p:cNvPr id="2089" name="AutoShape 183">
              <a:extLst>
                <a:ext uri="{FF2B5EF4-FFF2-40B4-BE49-F238E27FC236}">
                  <a16:creationId xmlns:a16="http://schemas.microsoft.com/office/drawing/2014/main" id="{A4BD6D51-9D54-3F89-67DD-BC14390149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4" y="1678"/>
              <a:ext cx="3629" cy="3674"/>
            </a:xfrm>
            <a:prstGeom prst="flowChartConnector">
              <a:avLst/>
            </a:prstGeom>
            <a:grpFill/>
            <a:ln w="9525">
              <a:solidFill>
                <a:srgbClr val="C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pt-BR">
                <a:latin typeface="Arial" charset="0"/>
              </a:endParaRPr>
            </a:p>
          </p:txBody>
        </p:sp>
        <p:sp>
          <p:nvSpPr>
            <p:cNvPr id="2090" name="Rectangle 184">
              <a:extLst>
                <a:ext uri="{FF2B5EF4-FFF2-40B4-BE49-F238E27FC236}">
                  <a16:creationId xmlns:a16="http://schemas.microsoft.com/office/drawing/2014/main" id="{C7227FBA-A43F-1431-DE36-F705AE005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0412" cy="3221"/>
            </a:xfrm>
            <a:prstGeom prst="rect">
              <a:avLst/>
            </a:prstGeom>
            <a:grpFill/>
            <a:ln w="9525">
              <a:solidFill>
                <a:srgbClr val="C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pt-BR">
                <a:latin typeface="Arial" charset="0"/>
              </a:endParaRPr>
            </a:p>
          </p:txBody>
        </p:sp>
        <p:sp>
          <p:nvSpPr>
            <p:cNvPr id="2091" name="Rectangle 185">
              <a:extLst>
                <a:ext uri="{FF2B5EF4-FFF2-40B4-BE49-F238E27FC236}">
                  <a16:creationId xmlns:a16="http://schemas.microsoft.com/office/drawing/2014/main" id="{E2F98BF0-AAA6-9886-9B7E-5C3F2054FE9C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0" y="0"/>
              <a:ext cx="5579" cy="535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1" hangingPunct="1">
                <a:defRPr/>
              </a:pPr>
              <a:endParaRPr lang="pt-BR">
                <a:latin typeface="Arial" charset="0"/>
              </a:endParaRPr>
            </a:p>
          </p:txBody>
        </p:sp>
      </p:grpSp>
      <p:sp>
        <p:nvSpPr>
          <p:cNvPr id="2059" name="Text Box 187">
            <a:extLst>
              <a:ext uri="{FF2B5EF4-FFF2-40B4-BE49-F238E27FC236}">
                <a16:creationId xmlns:a16="http://schemas.microsoft.com/office/drawing/2014/main" id="{33C63B65-38E1-CAC9-6147-75DF9FA5D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4396" y="40849889"/>
            <a:ext cx="731802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6000" dirty="0">
                <a:solidFill>
                  <a:schemeClr val="bg1">
                    <a:lumMod val="95000"/>
                  </a:schemeClr>
                </a:solidFill>
              </a:rPr>
              <a:t>  </a:t>
            </a:r>
            <a:r>
              <a:rPr lang="pt-BR" altLang="pt-BR" sz="6000" b="1" dirty="0">
                <a:solidFill>
                  <a:schemeClr val="bg1">
                    <a:lumMod val="95000"/>
                  </a:schemeClr>
                </a:solidFill>
              </a:rPr>
              <a:t>Apoio Financeiro  </a:t>
            </a:r>
          </a:p>
        </p:txBody>
      </p:sp>
      <p:sp>
        <p:nvSpPr>
          <p:cNvPr id="2060" name="Text Box 266">
            <a:extLst>
              <a:ext uri="{FF2B5EF4-FFF2-40B4-BE49-F238E27FC236}">
                <a16:creationId xmlns:a16="http://schemas.microsoft.com/office/drawing/2014/main" id="{94D8747F-34E4-2AEA-FC53-6DA2672F4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7324" y="2724099"/>
            <a:ext cx="18970625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11480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9600" b="1" dirty="0">
                <a:solidFill>
                  <a:schemeClr val="bg1"/>
                </a:solidFill>
              </a:rPr>
              <a:t>TÍTULO DO TRABALHO</a:t>
            </a:r>
          </a:p>
        </p:txBody>
      </p:sp>
      <p:sp>
        <p:nvSpPr>
          <p:cNvPr id="2061" name="CaixaDeTexto 45">
            <a:extLst>
              <a:ext uri="{FF2B5EF4-FFF2-40B4-BE49-F238E27FC236}">
                <a16:creationId xmlns:a16="http://schemas.microsoft.com/office/drawing/2014/main" id="{CE69E1CF-EBB8-5934-BDB2-2FCBB663B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075" y="23926800"/>
            <a:ext cx="9110663" cy="7267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endParaRPr lang="pt-BR" altLang="pt-BR" sz="3000"/>
          </a:p>
        </p:txBody>
      </p:sp>
      <p:sp>
        <p:nvSpPr>
          <p:cNvPr id="2064" name="AutoShape 113">
            <a:extLst>
              <a:ext uri="{FF2B5EF4-FFF2-40B4-BE49-F238E27FC236}">
                <a16:creationId xmlns:a16="http://schemas.microsoft.com/office/drawing/2014/main" id="{89AE37BF-FE36-FD1C-4D2D-516BBA5A2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5900" y="31462663"/>
            <a:ext cx="8997950" cy="941387"/>
          </a:xfrm>
          <a:prstGeom prst="roundRect">
            <a:avLst>
              <a:gd name="adj" fmla="val 16667"/>
            </a:avLst>
          </a:prstGeom>
          <a:solidFill>
            <a:srgbClr val="99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800" b="1" dirty="0">
                <a:solidFill>
                  <a:schemeClr val="bg1">
                    <a:lumMod val="95000"/>
                  </a:schemeClr>
                </a:solidFill>
              </a:rPr>
              <a:t>METODOLOGIA</a:t>
            </a:r>
          </a:p>
        </p:txBody>
      </p:sp>
      <p:sp>
        <p:nvSpPr>
          <p:cNvPr id="2063" name="Rectangle 3">
            <a:extLst>
              <a:ext uri="{FF2B5EF4-FFF2-40B4-BE49-F238E27FC236}">
                <a16:creationId xmlns:a16="http://schemas.microsoft.com/office/drawing/2014/main" id="{6E60673A-404C-91E6-DCBC-015B85F3B8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7175" y="24022050"/>
            <a:ext cx="9109075" cy="691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</a:pPr>
            <a:r>
              <a:rPr lang="pt-BR" altLang="pt-BR" sz="6000"/>
              <a:t>xxxx</a:t>
            </a:r>
          </a:p>
          <a:p>
            <a:pPr lvl="2" algn="just" eaLnBrk="1" hangingPunct="1">
              <a:lnSpc>
                <a:spcPct val="80000"/>
              </a:lnSpc>
            </a:pPr>
            <a:endParaRPr lang="pt-BR" altLang="pt-BR" sz="3000"/>
          </a:p>
        </p:txBody>
      </p:sp>
      <p:sp>
        <p:nvSpPr>
          <p:cNvPr id="2066" name="AutoShape 194">
            <a:extLst>
              <a:ext uri="{FF2B5EF4-FFF2-40B4-BE49-F238E27FC236}">
                <a16:creationId xmlns:a16="http://schemas.microsoft.com/office/drawing/2014/main" id="{CA99CE96-620E-66D2-B195-24483AC01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67163" y="9934581"/>
            <a:ext cx="8999538" cy="1660936"/>
          </a:xfrm>
          <a:prstGeom prst="roundRect">
            <a:avLst>
              <a:gd name="adj" fmla="val 16667"/>
            </a:avLst>
          </a:prstGeom>
          <a:solidFill>
            <a:srgbClr val="99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800" b="1" dirty="0">
                <a:solidFill>
                  <a:schemeClr val="bg1">
                    <a:lumMod val="95000"/>
                  </a:schemeClr>
                </a:solidFill>
              </a:rPr>
              <a:t>RESULTADOS OU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800" b="1" dirty="0">
                <a:solidFill>
                  <a:schemeClr val="bg1">
                    <a:lumMod val="95000"/>
                  </a:schemeClr>
                </a:solidFill>
              </a:rPr>
              <a:t> RESULTADOS ESPERADOS</a:t>
            </a:r>
          </a:p>
        </p:txBody>
      </p:sp>
      <p:sp>
        <p:nvSpPr>
          <p:cNvPr id="2065" name="Rectangle 3">
            <a:extLst>
              <a:ext uri="{FF2B5EF4-FFF2-40B4-BE49-F238E27FC236}">
                <a16:creationId xmlns:a16="http://schemas.microsoft.com/office/drawing/2014/main" id="{A750FAEB-BB25-EAE5-BC60-7193B0923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84130" y="12318002"/>
            <a:ext cx="9110662" cy="27519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</a:pPr>
            <a:r>
              <a:rPr lang="pt-BR" altLang="pt-BR" sz="6000" dirty="0"/>
              <a:t>Escolher um desses dois (resultados ou resultados esperados) dependendo do estágio do seu trabalho.</a:t>
            </a:r>
          </a:p>
          <a:p>
            <a:pPr marL="0" indent="0" algn="just" eaLnBrk="1" hangingPunct="1">
              <a:lnSpc>
                <a:spcPct val="80000"/>
              </a:lnSpc>
              <a:buNone/>
            </a:pPr>
            <a:endParaRPr lang="pt-BR" altLang="pt-BR" sz="6000" dirty="0"/>
          </a:p>
          <a:p>
            <a:pPr lvl="2" algn="just" eaLnBrk="1" hangingPunct="1">
              <a:lnSpc>
                <a:spcPct val="80000"/>
              </a:lnSpc>
            </a:pPr>
            <a:endParaRPr lang="pt-BR" altLang="pt-BR" sz="3000" dirty="0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6E8A1D5-E47F-BA8A-4713-6A023192B3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58350" y="12318002"/>
            <a:ext cx="9109075" cy="12742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</a:pPr>
            <a:r>
              <a:rPr lang="pt-BR" altLang="pt-BR" sz="6000" dirty="0"/>
              <a:t>Escolher um desses dois (conclusões ou perspectivas) dependendo do estágio do seu trabalho.</a:t>
            </a:r>
          </a:p>
          <a:p>
            <a:pPr lvl="2" algn="just" eaLnBrk="1" hangingPunct="1">
              <a:lnSpc>
                <a:spcPct val="80000"/>
              </a:lnSpc>
            </a:pPr>
            <a:endParaRPr lang="pt-BR" altLang="pt-BR" sz="3000" dirty="0"/>
          </a:p>
        </p:txBody>
      </p:sp>
      <p:sp>
        <p:nvSpPr>
          <p:cNvPr id="2068" name="AutoShape 155" descr="data:image/jpeg;base64,/9j/4AAQSkZJRgABAQAAAQABAAD/2wCEAAkGBxQQEhUUEhQWFhQVFRcVFhgWFhYUGBkVGBUYFhUUFxgYHiggGBwlHhcYITEhJiksLi4uGB8zODQsNyktLisBCgoKDg0OGxAQGy4kICQvLCwwLCwsLywsLCwsLCwsLCwsLCwsLCwsLCwsLCwsLCwsLCwsLCwsLCwsLDcsLDc3N//AABEIAGsBiAMBIgACEQEDEQH/xAAcAAABBAMBAAAAAAAAAAAAAAAAAQUGBwIECAP/xABGEAACAQMABAgIDAYCAgMAAAABAgMABBEFEiExBhMVQVFTYZIHIjJUcZGy0RQWIzNCUnKBk6Kx0hc1YnOCoTTBJPAlg+H/xAAaAQEAAwEBAQAAAAAAAAAAAAAAAwQFAQIG/8QAKBEAAgIBAgQGAwEAAAAAAAAAAAECAxEEEiExUWETFCMyM3EFIkGB/9oADAMBAAIRAxEAPwCM6T07dCaUC5uABLIABPKAAHIAADVrcvXXnVx+PL+6tfSvz8v92T2zRo+xkuJFjhUu7Zwoxk42neQK2VGOMsxHKTlwNnl6686uPx5f3UcvXXnVx+PL+6nL4h6R81fvR/uo+IekfNX70f7q5uq6o7tt6MbeXrrzq4/Hl/dRy9dedXH48v7qcviHpHzV+9H+6j4h6R81fvR/upuq6obbejG3l6686uPx5f3UcvXXnVx+PL+6nL4h6R81fvR/uo+IekfNX70f7qbquqG23oydeBS/lmN3xsskmrxGrxkjyYzxucaxOM4HqFWkKrfwQaBubM3XwiJo9fidXJU51eN1vJJ3aw9dWRWZe14jwaenzsWQJqGcP+Gq6OUIgD3DjKqdyjdrv/0OfbUl0zpNLWF5pDhUUk9J6AO0nZXNemdKPdzPNJ5TnOOZRzKOwDZ91e9PTveXyPGpu2LC5m1ecJruV+Ma4m1s/RkZAPQqnAqw/B54Q3ldba8OWbZHLuyeZHG7J5j6aqWgf+++tCdEJRwUIXSjLJ1ctZVEvB3wk+H2oLH5WPCSDnJ+i/3j9DUsBrIlFxeGa8JKSyhaQ0tIa4eiivCdpaePSEqxzzIoCYVJZEHk9CnFRXl6686uPx5f3U/eFb+ZS/ZT2aiSjJAG8nA9JrXqhHYnj+GNbJ73xHDl6686uPx5f3UcvXXnVx+PL+6nL4h6R81fvR/uo+IekfNX70f7qbquqObbejG3l6686uPx5f3UcvXfnVx+PL+6nL4h6R81fvR/uo+IekfNX70f7q7uq6obbejGw6fuvOrj8eX91ZR8IrtTkXVx980h/U04/EPSPmj96P8AdWLcBdIDfav9xQ/o1N1XVDbb3NzRnhGv4SMyiUdEig/7GCKsngl4R4L0iOUcRMdgBOsjH+lsDb2EeuqQvbKSBtWWN426HUrn0Z3/AHV4YrxPT1zXAkhqLIPidWg1GeHE7IkZRmUlz5JI5uyox4KuGjTf+LcNlwuYnJyWUb0bpIG4849G2R8Pvm4/tn2TWJr4yrrki87FOtyRE+UJetk77e+jlCXrZO+3vrWrettETSKGSMsp5xj3189GVkuEW2Uk5PkeXKEvWyd9vfRyhL1snfb31tcgXPVN+X30cgXPVN+X317239z1ts7mryhL1snfb30coS9bJ3299bXIFz1Tfl99HIFz1Tfl99Nt/cbbO5q8oS9bJ3299I2kJetk77e+tvkC56pvy++kbg/c9U35ffRRuyuZ1Rs7lj3FysSFnOFAySah2k+F7sSIRqr9Y7Se3HNWpwr0mZZCgPiRnHpbnNMQFWdTrZe2BLbe+SN6XS87b5X+44/SvLlCbrZO+3vos7CSb5tGbtA2eutr4v3PVN/r31V9aXHiQ4sfU1eUJetk77e+jlCXrZO+3vra5Aueqb8vvo5Aueqb8vvru2/uNtnc1eUJetk77e+jlCXrZO+3vra5Aueqb8vvo5Aueqb8vvptv7jbZ3NXlCXrZO+3vo5Ql62Tvt762uQLnqm/L76Pi/c9U35ffTbf3G2zuSvgTMzwsWZmOvjLEk41R00levA+zeGJlkUqS5OD0YHRRW5p8+FHJoVe1ZOd9K/Pzf3ZPbNSLwYfzKD/AD9g1HdK/Pzf3ZPbNSLwYfzKD/P2DX0FnxP6MiHyL7OhRRWJal1qxzZ4C4oxSa1GtQZQuKMUmtRrUGULikY0VGuH3CQaPtWcEca/iRD+rHlY5wo2+rprsU28I5KSissrvwv8JuPlFrGfk4TmTH0pOYf4/qeyq5pWYnaTkk5JO3JO8k1taL0e9xMkMQy7tqjoHST2Abc1sVxVccdDGnJ2SyetvoaWS3kuFQmKJlVj2no6QNmfSKb66X0ToCK3tRahdaPU1Gz9LI8YntJzVA8LNAtYXLwnJXyo2+tGdx9O8HtFR06jfJoltocIpmzwF4RnR90shzxbYSUf0Z8r0rv9ddFxyBgCDkHaCNxB3EVylVz+CDhNx0RtZD48IzGSdrRHm9K7B6CKh1dWf3RLpLcPayyqSgGiqBonP3hV/mUv2U9mora+Wn219oVKfCt/Mpfsp7NRa08tPtr7QrYr+NfRi2fIzqpaXFC0tY5srkJijFLRQ6JikIrKigG/S2iYrqMxzIrqeYj/AGDzGufOGfBxtH3JiJLIRrxsdhKZxt7RurpI1Unh1Qa1ofpYnHpA4r9M/wC6s6WbU0ipqq04bisbG7aCRJUOHjYOvpBzg9h3VfHDG4EtvA67nIYehkyP1qgTV0XDE6MsSfqL7OyvH5iPoNlWiX6SQy1Y3A//AIqek/qarkVY3A//AIqek/qa+d/G/IyfS+4e8UYpNajWrayi8LijFJrUa1MoZFxWD1kWrFttceGuBwqIvkknedp9J317WMHGSIh3MwU+gnbS6QtjFI6H6LEfdzf6rxicqQw2EEEekHNfM+2z9upl8pcS2oIFRQFAAG4CvSo3o7hbEwHGeI3PvI+4it74yW3Wj1N7q+hhfVtWGjRjZHHMdsUYpp+Mlt1o9Ro+Mlt1o9Rr141fVHrfHqO+KKaPjJbdaPUaPjJbdaP9+6njV9Uc3x6jtijFaVtpaGQ4WRCejIz6t9boNe4yjLkek0+QoFFFFejpyxpX5+b+7J7ZqReDD+ZQf5+wajulfn5v7sntmpF4MP5lB/n7BrZs+J/Riw+RfZLPDfcOklrqOy5WbOqxXO2Pfg1WJv5etk/Ef31cHhY4M3N89ubdNcRrIG8YLgsUxv8AQagX8OdIdQO+vvqGicFBZwTXwnveCOcoS9bJ+I/vo5Ql62T8R/fUj/hzpDqB3199H8OdIdQO+vvqbxK+xDss7kb5Ql62T8R/fSNpCbB+Vk3dY/vqS/w50h1A76++kbwcaRx8wO+vvrjnVjmjqhZ0ZfNlJiFCTj5NSST/AEgkkmqA4d8I+ULoyL80mUiH9OdreliPVip74UeEZt7aOzQ/KSRjjcHasYABHpbaPQDVPVBpauO9k+qt4bEJVx+B/gxxUZu5B48oxGD9GPnb0t+gHTVfcBuDh0hciM/NLh5SPqZ8nPScY9Zq1+HfDNdFrFHEivI25DkKsajGTjdzAD09Fd1M2/TjzOaeCj6kuRNgKh3hM4MfDrbWQfLw5ZMb2Xe0f342doqFfxgufN4e8/vo/i/cebw+t/fVeOnti8osT1FUlhlbZre0PpV7SZJ4/KjbOOYj6SHsI2VjpW8E8ryhFj1yWKrnVBO/Gek7fXWnWl7lxM3O2XA6i0NpJLmFJozlHUMOzsPaN1btU14HuEnFSG0kPiSHWjzzSfSX0MNvpHbVyisi2vZLBsU2b45OfvCt/Mpfsp7NRa0+cT7a+0KlPhW/mUv2U9motafOJ9tfaFalfxr6Mqz5H9nVS0ua8p31VJ6AT6hVOJ4YLkgf+PD6399ZUK5T9pqztjBfsXRmlql/4w3Pm8Peej+MNz5vD3n99S+Vs6Efm6y6KTNUx/GG583h7z1g/hfuiNkEIPaXP/Yp5WzoPN1l0SyBQSSAACSTsAA58mufvCTwjW+uvkzmKJdRD9Y5y7evA+6tPhDwzu74FZZMR/UQaqn7W3Lfeaj+atUabY90irfqd62oVELEKoyxOFA3ljsAH3mr44T2nEWltF1YVO6mCahXgm4KtNKLuRfkoz8nkeXJt8Ydi9PTU/4ffNx/bP6Vn/l7E63FHqqtquUiFCrE4J/8Rf8AL9TVd1YnBP8A4q/5fqawPx/yP6PWm9xABcv9du8aPhL/AF27xpyHBm56v8wpfizc9X+YVDKq/PJnhwn3Gz4S/wBdu8aPhL/XbvGnP4s3PV/mFHxZuer/ADCvPhX9Gc2Wdxs+Ev8AXbvGpPwFlZpJMsT4q7yTzmmv4tXPV/7FP3BDRMsDuZFwCoA2g85qxpa7Vat2cEtMZqfE9OFegjMOMjHjgYI+sPfUGdCCQQQRsOdlW+RTfpDQ0U/lqM9I2H1irmq0Kse6PMlto3PKKvoxU2l4FIfJkYekA+6vL4kDrj3B76oPQXL+Ffy8yHUVMfiQOuPcHvo+JA649we+nkb+g8vMh1FTH4kDrj3B76DwIHXHuD31zyN3QeXmQ4086I4RSwEAkunQTkj0GtjSHBOWMZQiQdAGD6qjxGN9R4tol0POJ1stiwvVmQOhyD/7g9tFQfgdpExzahPiybPQw3H/AKora0+pVkMsvV2bo5KZ0r8/N/dk9s1IvBh/MoP8/YNR3Svz8392T2zUi8GH8yg/z9g19HZ8T+jKh8i+zoTFKBRQKxzaDFGKWigErQ01pRLSF5pD4qLn0nmUdpOyt41Snhe4S8fMLWM/JwnL4+lL0f4jOzpPZUlNe+WCG6xQjkhGl9JvdTPNKfHkOT0AcyjsA2VpqpOwAknYABkknYAO2irF8EPBnj5TdSL8nEcR5+lJzt6F/U9las5RrhnoZUIuyeCb8FtFx6GsGeYgNq8ZM39WNifduFUlp7TD3k7zynxnO7OQq/RUdgFdMXFqko1ZFV12bGAYbN2w1rchW3m8X4ae6s6q9Rbk1xNGzTuSUU+COYNYdlGsOkV0/wAhW3m8X4ae6jkK283i/DT3VP55dCDyT6nMGRS5rp06CtvN4vw091Vz4WeCKqi3VugUJ4sqqAo1fovgdG4+mvcNZGTSweLNI4xzkqqJypDKSGUgqRsIYHIIPSN9dGcCeEQv7VZNnGDxZVHM4G3Z0HePTXONSrwc8JPgF0NY4imwknQNviv9xPqNetTVvjlc0edNbslhmfhV/mUv2U9motaeWn219oVKfCof/kpfsx+zUWtPLT7a+0K91/F/h4s+Q6kuvm2+yf0rlWNhgegfpXV+rkU3jQNt5vF+GnurPouVecov3UOzGDmHWHSKNYV09yDbebxfhp7qOQbbzeL8NPdVjzy6EHkn1OYdYUaw6a6e5BtvN4vw091ZpoW3XdBEP/rT3U86ug8k+pzVo/Rk1w2rDFJIf6EJH3ncKsbgn4KmJEl6QF38UpyT2O3R2CrbSIAYAAHQBgVliop6qUuC4E0NJGLyzzggVFCqAFAAAAwABzAVGeH/AM3F9s+yaldRTh/83F9s+zWXrPhkTW8IMhNWNwP/AOMnpP6mq5qxeB5/8ZPSf1NZv45+qyrpfcPlFGaM1t5LwUUZozTJ0KTFLmk1qZQFopM0Zpk4LRRmjNMnQoozRmmUAoozSZpkCGq/4Z2ypOCoxrrrH05wf+qnN5epEpZ2CjtNVxp3SPwiUvuUDVUdgrO/ITh4eP6VtRJbcGpZPqyIRzMp/wBiivXRUHGTRqOdx6gcn/Qoqlpoy2FeuLaKu0r8/N/dk9s1IvBh/MoP8/YNeGkuCd600pFrMQZXIIQ4ILkginvwecHLuG/heW3lRBrZZlIAypA219pOcfDaz/CCEJeIuH9LxoFFArKNgWkNLWLGgIxw/wCEvwC2LKRx0mUiHbja3oUbfVXPLMd5OSdpJ3knaSe2p9w60fpDSF0zi1m4tMpENX6GfK9JIz6qjvxMv/NJu7/+1padQhHi+LMvUOU5cuBoaF0U93OkEXlOcZ3hR9Jz2Aba6U0LoxLWFIYxhUUAdJ6Se076hngr4JtZxtNOpWeTYFO9IxzeknafuqwBVbU275YXJFrS1bY5fMMUtFFVi0FFFFAGK8bq3WRGRgCrAqwO4gjBFe1IaDBzXww4Pto+5aI5KeVGx50J2feNx9FMlX/4SODHw+3ygzPFlo+k/Wj9BwPvAqnPibf+aTd2tSi+Mo/sZN1LjPgNd9ePMwZzlgipnpCjAz91edr5afbX2hTm/BW9G+0uPuic/wCwK97Xgnfa6H4JPjWU7YyPpDpqVzhteGRKEm+R0gtZVitZVjG0uQUUUUOhRRRQBRRRQCVFOH/zcX2z7NSs1GuGto8qRiNSxDEnAzzVW1abpkkR3LMGQOtqDSMqLqpIyjoB2V6cjXHUv3TS8jXHUv3TWCq7U8pMz1Ga5Ix5Yn61/XRyxP1r+usuRrjqX7po5GuOpfumvfr9zvqdzHlifrX9dHLE/Wv66y5GuOpfumjka46l+6aev3O+p3MeWJ+tf10csT9a/rpeRrjqX7poOhrjqX7tF42f6P3z/SbcLZ2jt9ZGKnWXaNnPUJ5Xn61/XU34V27SW5VFLHWXYBk76hHI0/Uv3TVvWeJvW3PIlu37uAnLE/Wv66OWJ+tf11lyNcdS/dNHI1x1L901U9fuRep3MeWJ+tf10csT9a/rrLka46l+6aORrjqX7pp6/cep3MeWJ+tf10HS8/Wv3qy5Gn6l+6aORbjqX9RrmL+49TuacsrOcsSx7ST+tYU8W/Bm4f6Gr9ogfpmpHojgmkRDSnXYbQNyj7uf76916S2x8UdjTOT4mvwN0OV+WkGCRhAd+OdjRUsVcUVuVUqqO1F6EFFYFxRimuz4R2szFI543YBiQpzsXyj92K2zpCPi1k114t9TVbOxtcgJj05HrqY9m0BS1rQX0cjOiOrNGwWQAglGIDAMOYkHNaNzwltYljZ7iNVlBaMltjquNZl6QMj1igHekIrxtbtJVDxsrq3kshDKfQRsNY2d6kylo3V1DMhKnI1lJVh6QQR91Ae+KMU1S8JbRZOKa4iEmsF1S4HjE4Ck7gxOzG+s9J6W4h4kKljM2ouGRfHxnADEFtgZtnMpoByxWQrTv9IxW6a80ixrnGXIUZ5gOk9lY6M0vDcgmCVJApw2qckHoYb1++gN6im3Smnbe1KieZIy4JUOcZC41iOwZG3trOXTECw8eZo+J2fKBgU2nAww2HbsoDforT0dpKK4UvC6yKDgldoyN4rN76NZFiLqJGVnVCRrFVIDMBvwMigNmitZb1DIYg68Yqh2TPjBScBiOjIO2kkvo1cRl1EhUuFz42opAZsdAzQGyRSBabtGaet7rPETxyEAHCsCdU7mxvx27q2ba+jkZ1R1ZomCyAHJViAwVhzHBB++gNjFGKbbfhBbSSmJJ4zICy6gYa2spIYAc5BByBS6S09b2xCzTIjEZCsw1iOdtUbcdu6gwOQpa8LW6SVQ8bq6MMhlYMCOkEb61rrSYjmiibGZg5Q6ygkoASoUnJ2HmzQDhRXnLKEUsxAVQSSdwAGSab7HT9tOGaKeNwi6zarA6q4zrEbwNh29lAOlFNNjwjtZwzRTxsqLruQwwq/WJOwDtr30bpeG5DGGVHCnDap3Z2jI5s0Bv0UzwcJ7R5OKS4iZydUAONrDeqncx37Bt2U4JdoztGGBdArMoO0K+tqE9h1W9RoD3NJitUaTi2fKL40jRDbvkXJZB2jVOzsrxh03A8phSaNpRnKBhnxfKHaRzgbq4BwxRitdr6MSLEXUSMpdUyNYqpAZgOgZHrrO7ukhRpJGCIgLMzHAVRvJPMKYB64oxTfo3TdvckiCaORlALKrAsoOwErvA2Hb2GvPSHCO1t31Jp40bGSGYZA5mb6o7TimAOmKMVhFMrgMpDKRkEEEEHcQRvFN8HCC2eUwpNG0oYrqA7dYbx6RTAHPFGKb7TTlvNIYo5o2kXOVVgTsOGx04O/G7nrDR+nra4YpDPG7gE6qsCcDYSBzgc5FMAc6MUyLwot1jjklkSIS65j1nU66IQCwK5GNqns1hThylFhDxiYkzqEMCHAUsSpGwjAzTANvFGKabDhNa3D8XDPG77fFU5OwZ3eiiThNaLJxRuIhJnVI1xsb6pO4HspgDtijFBNN+jtOW9ySsE0chUZIVgTgnAYdK52ZGymAOGKMVrpextI0YdTIgVnXI1lVs6rEdBwdvZRb3iSM6o6s0bBXAIJViNYKw5jgg/fQGxilpmuOFVpGEZ7iJRIodCW2MpOAQejYa97rTtvFGssk0axv5BLY1+fxBvb7q6BzorT0bpKK4XXhkSRc4yhBwecHoPYdtFARjgjb3LWYBkiMTJKqII2EgJZwuZNfVO3+kVorpSKbR9lAjgz61ohhyONVonjMoePyl1QrZyNmKniIAAAAB0DYKwSBQSwVQx2FgAGI7TvoCEwQNDc3l5ECWS51Z0UZMkHExHYOd0yWHTlhzitLg3exQjRTSyJGvwC4GtIwjHl2xx4xFWMEAzgAZ2nGzJ3ZNeclnGQoKIQu7Kg49HRuoCEx35hhvprRTqSyIlouMB52XUaRBs8UsR0A6pPbWXB5HtZJLVIngWa31oDIUObiJdSViUYjJBjbm2hu2psyA4yBsIxsGztHRWTICRkDYdnZ6OigIlwX0tZR2kUTvHE6hFlikIEgn2a+uhOsWLbc8+c03cJVlu7iYxQSSfBUCW7qY8LdZEkjHXYZxqxLs6XqRJCr6QdmAJjgTUPRrt43p8kb93NT1EoA2ADn2bNp37qAh82lYnuLO7mwtu9u+oz7EiuGZCddjsViuVBPQw562YbmO40lG9qyuI4JVuZIyGQ6zJxEbMNjMCJDjOQM9NScQqV1dUap3jAxt2nZupYIlQAKoUdCgAeoUBG9NXsUOkbZppEjU210MyMqDPGW+zLEVH75hxFzLCRHbve2rQs4Ij1hLHxkwGz5Mtt5gcE556sK4t0fylVsbtYBsejNZSRhlwwBBG4gEeo0BoaCumkQlp4JzrY1oBhR/SfHfb99Qm/vZHklv0t5XEUy8VIpj1fgsOss2AW1jra0p2DbhDzVYiQqgwihRvwoA2437KVYwFwAAMbgMD1UBBdIMRfz3cOW4i3tH8XJ4y3kNxxygc51VVwN+VHTWFmjvew3MgIa5tbxgp+hChtxAmOY4ZmPa56KnUcYG4AbMbABsA2D0DO6s5EG/AyAQNm4HeP9D1UBA9BGSK0tby4WNI7SzOqEZneTWjQAHKjVHijxduSRWPBzjrS4gaaB4zdKyXLsYyrXJYyxkarEjypUGebVFT1ohq4wMDcMDGzds7MCiVQRtAO3O0Z3bt9AV3oyWRpFin1I7Y31w8coDFmmS6ciEtkLFk7t+sMjfT3o2/htrq7+EyJFM8murSsE14NQBNRmwCqkMCAdhzkbalBiXGNUY1s4wMZznOOnO3NJPbpJgOisBtGsobB7M0Aw8DirG5kiGLeSbWh2YU+IBI6D6pbJGBg7TtzTBpyWa4mnnht5JTbaqWrKYwoeJ9e48pg3jECM4H0DVgrsrGNAMgAAbTsGNuaAbb68WexkljOUktndfQ0ZIqNwaPmktluJgiCLR0kSLGxcuJIkJaQ6oxji1woGws2/ZU2jjAXAAxuxgYwd4xWeoMAY2bsc2OigILZXCz6OdLi6hkiFtGGFsvysQ1RtccY+cegbjXlPcSzxX0UbQzz/AAVNW4tfFMiEyYhfBYLJgMRg48fcKnUFqi51UVc7DqqBkdBxvpYYVQYRVUb8KAu3p2UBBuFHCKw5PKRtGwZNSKOMqHjk1TxZKZDR6rBck41d5pxtbtbW+lN1IiGa0tdV3YIrvCZuNwxIGRxgOOg5qTPap4zaiaxBydUZOznONtLcQq4wyqwzuYBhz8xoCE2La3wRwPFk0ncSITs1kZLjVcdIIwR91GirhI5oIo3iniaeTUjZdW5tpPlC5ODtUbVJKgjI2mpxqg6uQNm0bNx3bOjZWKQLrltVdY7zgZO3nO80BXt7eyNJJfpbSuIplMcilNU2kIZZcDWDHW1pW2Db4nRUl4eyB9F3ZU5DW7kEc4K5BHpFP8cYC4AAG7AGzHRj76yES6urgauMYxswNgGKAiukbyG5u7X4K6SyxyM0jxEOEg4tgyyOuQAzauFJySM42GvPg/pO3thcJcyRxT8fM0vGsqF0LkxuNY+OmoVAxnG6pZDCqDCqFHQoAHqFJNbI+C6KxB2ayg49Gd1AMnAlMQMVUrE00jQKwKkRFsrsO0A7SB0EU1cELxhLLH8Jtwvwq5+QK/L/ADrHfxn3+Ruqa14raRhtYIobbtCgH176AhHBy5SKS1hjeO4hJcQgjVurbCsWEoB2qNikkKQSM5zXrwOsZp4bJ3CJFAXdCGLO5IdAD4oCL4xJGTkheipkkCqxYKoYjaQACd287zXoqBRhQAADgAYFAVdb3FxHHot7WNZJFsr06r621eMtc41d7dA56ftGpGBo7ipBIrTTvrAao1njkZgE+gASRqnduqYLEoxgAY2DAAwDvA6Nw9VJHCo3Ko2k7ABtOwn00BH7VHMmkhEcSFgIzuw/wZdQ+vFN+jtL6PTR6wyGMKIhHJbtjji+rh4zF5ZkJzzZO+pmqgE4A27T2ndtpDbJra+ouv8AW1RrevfQDRoS3ddHxpdazSC2CzAZLE8XhgOfW5vTTBwd0ikcsKGWG5iS1dop0ULLDCgTK3AUlRrDG3C7Y22b8Ts14LaoNbCKNbysKBrfa6aAr7Rl3LHLDeyW8sfHysJnbi9UQT6ogBCuW8XUj3jA1n3VuQQtBcXl5ECSlzqzoBkyQCGI5A53QkkdILDnGJw8YIwQCOgjI9VKqDJ2Daduzfs5+mgILopcaJ0aOh7T2xTjc3MdvpN5LplRXt41tpJMBFZXkNwgc7FY5iOM7QOypKI1wBgYBGBgYHoHNXpPErjDKGHQwBHqNARnQU0c1/PLbENDxCJI6YKPOHYrqkbGZUyCR0qDupKk8UYUAKAANwAwPUKKA//Z">
            <a:extLst>
              <a:ext uri="{FF2B5EF4-FFF2-40B4-BE49-F238E27FC236}">
                <a16:creationId xmlns:a16="http://schemas.microsoft.com/office/drawing/2014/main" id="{9DF50AEF-658E-7D91-4302-1371461004F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54013" y="-741363"/>
            <a:ext cx="285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100"/>
          </a:p>
        </p:txBody>
      </p:sp>
      <p:sp>
        <p:nvSpPr>
          <p:cNvPr id="2069" name="AutoShape 157" descr="data:image/jpeg;base64,/9j/4AAQSkZJRgABAQAAAQABAAD/2wCEAAkGBxQQEhUUEhQWFhQVFRcVFhgWFhYUGBkVGBUYFhUUFxgYHiggGBwlHhcYITEhJiksLi4uGB8zODQsNyktLisBCgoKDg0OGxAQGy4kICQvLCwwLCwsLywsLCwsLCwsLCwsLCwsLCwsLCwsLCwsLCwsLCwsLCwsLCwsLDcsLDc3N//AABEIAGsBiAMBIgACEQEDEQH/xAAcAAABBAMBAAAAAAAAAAAAAAAAAQUGBwIECAP/xABGEAACAQMABAgIDAYCAgMAAAABAgMABBEFEiExBhMVQVFTYZIHIjJUcZGy0RQWIzNCUnKBk6Kx0hc1YnOCoTTBJPAlg+H/xAAaAQEAAwEBAQAAAAAAAAAAAAAAAwQFAQIG/8QAKBEAAgIBAgQGAwEAAAAAAAAAAAECAxEEEiExUWETFCMyM3EFIkGB/9oADAMBAAIRAxEAPwCM6T07dCaUC5uABLIABPKAAHIAADVrcvXXnVx+PL+6tfSvz8v92T2zRo+xkuJFjhUu7Zwoxk42neQK2VGOMsxHKTlwNnl6686uPx5f3UcvXXnVx+PL+6nL4h6R81fvR/uo+IekfNX70f7q5uq6o7tt6MbeXrrzq4/Hl/dRy9dedXH48v7qcviHpHzV+9H+6j4h6R81fvR/upuq6obbejG3l6686uPx5f3UcvXXnVx+PL+6nL4h6R81fvR/uo+IekfNX70f7qbquqG23oydeBS/lmN3xsskmrxGrxkjyYzxucaxOM4HqFWkKrfwQaBubM3XwiJo9fidXJU51eN1vJJ3aw9dWRWZe14jwaenzsWQJqGcP+Gq6OUIgD3DjKqdyjdrv/0OfbUl0zpNLWF5pDhUUk9J6AO0nZXNemdKPdzPNJ5TnOOZRzKOwDZ91e9PTveXyPGpu2LC5m1ecJruV+Ma4m1s/RkZAPQqnAqw/B54Q3ldba8OWbZHLuyeZHG7J5j6aqWgf+++tCdEJRwUIXSjLJ1ctZVEvB3wk+H2oLH5WPCSDnJ+i/3j9DUsBrIlFxeGa8JKSyhaQ0tIa4eiivCdpaePSEqxzzIoCYVJZEHk9CnFRXl6686uPx5f3U/eFb+ZS/ZT2aiSjJAG8nA9JrXqhHYnj+GNbJ73xHDl6686uPx5f3UcvXXnVx+PL+6nL4h6R81fvR/uo+IekfNX70f7qbquqObbejG3l6686uPx5f3UcvXfnVx+PL+6nL4h6R81fvR/uo+IekfNX70f7q7uq6obbejGw6fuvOrj8eX91ZR8IrtTkXVx980h/U04/EPSPmj96P8AdWLcBdIDfav9xQ/o1N1XVDbb3NzRnhGv4SMyiUdEig/7GCKsngl4R4L0iOUcRMdgBOsjH+lsDb2EeuqQvbKSBtWWN426HUrn0Z3/AHV4YrxPT1zXAkhqLIPidWg1GeHE7IkZRmUlz5JI5uyox4KuGjTf+LcNlwuYnJyWUb0bpIG4849G2R8Pvm4/tn2TWJr4yrrki87FOtyRE+UJetk77e+jlCXrZO+3vrWrettETSKGSMsp5xj3189GVkuEW2Uk5PkeXKEvWyd9vfRyhL1snfb31tcgXPVN+X30cgXPVN+X317239z1ts7mryhL1snfb30coS9bJ3299bXIFz1Tfl99HIFz1Tfl99Nt/cbbO5q8oS9bJ3299I2kJetk77e+tvkC56pvy++kbg/c9U35ffRRuyuZ1Rs7lj3FysSFnOFAySah2k+F7sSIRqr9Y7Se3HNWpwr0mZZCgPiRnHpbnNMQFWdTrZe2BLbe+SN6XS87b5X+44/SvLlCbrZO+3vos7CSb5tGbtA2eutr4v3PVN/r31V9aXHiQ4sfU1eUJetk77e+jlCXrZO+3vra5Aueqb8vvo5Aueqb8vvru2/uNtnc1eUJetk77e+jlCXrZO+3vra5Aueqb8vvo5Aueqb8vvptv7jbZ3NXlCXrZO+3vo5Ql62Tvt762uQLnqm/L76Pi/c9U35ffTbf3G2zuSvgTMzwsWZmOvjLEk41R00levA+zeGJlkUqS5OD0YHRRW5p8+FHJoVe1ZOd9K/Pzf3ZPbNSLwYfzKD/AD9g1HdK/Pzf3ZPbNSLwYfzKD/P2DX0FnxP6MiHyL7OhRRWJal1qxzZ4C4oxSa1GtQZQuKMUmtRrUGULikY0VGuH3CQaPtWcEca/iRD+rHlY5wo2+rprsU28I5KSissrvwv8JuPlFrGfk4TmTH0pOYf4/qeyq5pWYnaTkk5JO3JO8k1taL0e9xMkMQy7tqjoHST2Abc1sVxVccdDGnJ2SyetvoaWS3kuFQmKJlVj2no6QNmfSKb66X0ToCK3tRahdaPU1Gz9LI8YntJzVA8LNAtYXLwnJXyo2+tGdx9O8HtFR06jfJoltocIpmzwF4RnR90shzxbYSUf0Z8r0rv9ddFxyBgCDkHaCNxB3EVylVz+CDhNx0RtZD48IzGSdrRHm9K7B6CKh1dWf3RLpLcPayyqSgGiqBonP3hV/mUv2U9mora+Wn219oVKfCt/Mpfsp7NRa08tPtr7QrYr+NfRi2fIzqpaXFC0tY5srkJijFLRQ6JikIrKigG/S2iYrqMxzIrqeYj/AGDzGufOGfBxtH3JiJLIRrxsdhKZxt7RurpI1Unh1Qa1ofpYnHpA4r9M/wC6s6WbU0ipqq04bisbG7aCRJUOHjYOvpBzg9h3VfHDG4EtvA67nIYehkyP1qgTV0XDE6MsSfqL7OyvH5iPoNlWiX6SQy1Y3A//AIqek/qarkVY3A//AIqek/qa+d/G/IyfS+4e8UYpNajWrayi8LijFJrUa1MoZFxWD1kWrFttceGuBwqIvkknedp9J317WMHGSIh3MwU+gnbS6QtjFI6H6LEfdzf6rxicqQw2EEEekHNfM+2z9upl8pcS2oIFRQFAAG4CvSo3o7hbEwHGeI3PvI+4it74yW3Wj1N7q+hhfVtWGjRjZHHMdsUYpp+Mlt1o9Ro+Mlt1o9Rr141fVHrfHqO+KKaPjJbdaPUaPjJbdaP9+6njV9Uc3x6jtijFaVtpaGQ4WRCejIz6t9boNe4yjLkek0+QoFFFFejpyxpX5+b+7J7ZqReDD+ZQf5+wajulfn5v7sntmpF4MP5lB/n7BrZs+J/Riw+RfZLPDfcOklrqOy5WbOqxXO2Pfg1WJv5etk/Ef31cHhY4M3N89ubdNcRrIG8YLgsUxv8AQagX8OdIdQO+vvqGicFBZwTXwnveCOcoS9bJ+I/vo5Ql62T8R/fUj/hzpDqB3199H8OdIdQO+vvqbxK+xDss7kb5Ql62T8R/fSNpCbB+Vk3dY/vqS/w50h1A76++kbwcaRx8wO+vvrjnVjmjqhZ0ZfNlJiFCTj5NSST/AEgkkmqA4d8I+ULoyL80mUiH9OdreliPVip74UeEZt7aOzQ/KSRjjcHasYABHpbaPQDVPVBpauO9k+qt4bEJVx+B/gxxUZu5B48oxGD9GPnb0t+gHTVfcBuDh0hciM/NLh5SPqZ8nPScY9Zq1+HfDNdFrFHEivI25DkKsajGTjdzAD09Fd1M2/TjzOaeCj6kuRNgKh3hM4MfDrbWQfLw5ZMb2Xe0f342doqFfxgufN4e8/vo/i/cebw+t/fVeOnti8osT1FUlhlbZre0PpV7SZJ4/KjbOOYj6SHsI2VjpW8E8ryhFj1yWKrnVBO/Gek7fXWnWl7lxM3O2XA6i0NpJLmFJozlHUMOzsPaN1btU14HuEnFSG0kPiSHWjzzSfSX0MNvpHbVyisi2vZLBsU2b45OfvCt/Mpfsp7NRa0+cT7a+0KlPhW/mUv2U9motafOJ9tfaFalfxr6Mqz5H9nVS0ua8p31VJ6AT6hVOJ4YLkgf+PD6399ZUK5T9pqztjBfsXRmlql/4w3Pm8Peej+MNz5vD3n99S+Vs6Efm6y6KTNUx/GG583h7z1g/hfuiNkEIPaXP/Yp5WzoPN1l0SyBQSSAACSTsAA58mufvCTwjW+uvkzmKJdRD9Y5y7evA+6tPhDwzu74FZZMR/UQaqn7W3Lfeaj+atUabY90irfqd62oVELEKoyxOFA3ljsAH3mr44T2nEWltF1YVO6mCahXgm4KtNKLuRfkoz8nkeXJt8Ydi9PTU/4ffNx/bP6Vn/l7E63FHqqtquUiFCrE4J/8Rf8AL9TVd1YnBP8A4q/5fqawPx/yP6PWm9xABcv9du8aPhL/AF27xpyHBm56v8wpfizc9X+YVDKq/PJnhwn3Gz4S/wBdu8aPhL/XbvGnP4s3PV/mFHxZuer/ADCvPhX9Gc2Wdxs+Ev8AXbvGpPwFlZpJMsT4q7yTzmmv4tXPV/7FP3BDRMsDuZFwCoA2g85qxpa7Vat2cEtMZqfE9OFegjMOMjHjgYI+sPfUGdCCQQQRsOdlW+RTfpDQ0U/lqM9I2H1irmq0Kse6PMlto3PKKvoxU2l4FIfJkYekA+6vL4kDrj3B76oPQXL+Ffy8yHUVMfiQOuPcHvo+JA649we+nkb+g8vMh1FTH4kDrj3B76DwIHXHuD31zyN3QeXmQ4086I4RSwEAkunQTkj0GtjSHBOWMZQiQdAGD6qjxGN9R4tol0POJ1stiwvVmQOhyD/7g9tFQfgdpExzahPiybPQw3H/AKora0+pVkMsvV2bo5KZ0r8/N/dk9s1IvBh/MoP8/YNR3Svz8392T2zUi8GH8yg/z9g19HZ8T+jKh8i+zoTFKBRQKxzaDFGKWigErQ01pRLSF5pD4qLn0nmUdpOyt41Snhe4S8fMLWM/JwnL4+lL0f4jOzpPZUlNe+WCG6xQjkhGl9JvdTPNKfHkOT0AcyjsA2VpqpOwAknYABkknYAO2irF8EPBnj5TdSL8nEcR5+lJzt6F/U9las5RrhnoZUIuyeCb8FtFx6GsGeYgNq8ZM39WNifduFUlp7TD3k7zynxnO7OQq/RUdgFdMXFqko1ZFV12bGAYbN2w1rchW3m8X4ae6s6q9Rbk1xNGzTuSUU+COYNYdlGsOkV0/wAhW3m8X4ae6jkK283i/DT3VP55dCDyT6nMGRS5rp06CtvN4vw091Vz4WeCKqi3VugUJ4sqqAo1fovgdG4+mvcNZGTSweLNI4xzkqqJypDKSGUgqRsIYHIIPSN9dGcCeEQv7VZNnGDxZVHM4G3Z0HePTXONSrwc8JPgF0NY4imwknQNviv9xPqNetTVvjlc0edNbslhmfhV/mUv2U9motaeWn219oVKfCof/kpfsx+zUWtPLT7a+0K91/F/h4s+Q6kuvm2+yf0rlWNhgegfpXV+rkU3jQNt5vF+GnurPouVecov3UOzGDmHWHSKNYV09yDbebxfhp7qOQbbzeL8NPdVjzy6EHkn1OYdYUaw6a6e5BtvN4vw091ZpoW3XdBEP/rT3U86ug8k+pzVo/Rk1w2rDFJIf6EJH3ncKsbgn4KmJEl6QF38UpyT2O3R2CrbSIAYAAHQBgVliop6qUuC4E0NJGLyzzggVFCqAFAAAAwABzAVGeH/AM3F9s+yaldRTh/83F9s+zWXrPhkTW8IMhNWNwP/AOMnpP6mq5qxeB5/8ZPSf1NZv45+qyrpfcPlFGaM1t5LwUUZozTJ0KTFLmk1qZQFopM0Zpk4LRRmjNMnQoozRmmUAoozSZpkCGq/4Z2ypOCoxrrrH05wf+qnN5epEpZ2CjtNVxp3SPwiUvuUDVUdgrO/ITh4eP6VtRJbcGpZPqyIRzMp/wBiivXRUHGTRqOdx6gcn/Qoqlpoy2FeuLaKu0r8/N/dk9s1IvBh/MoP8/YNeGkuCd600pFrMQZXIIQ4ILkginvwecHLuG/heW3lRBrZZlIAypA219pOcfDaz/CCEJeIuH9LxoFFArKNgWkNLWLGgIxw/wCEvwC2LKRx0mUiHbja3oUbfVXPLMd5OSdpJ3knaSe2p9w60fpDSF0zi1m4tMpENX6GfK9JIz6qjvxMv/NJu7/+1padQhHi+LMvUOU5cuBoaF0U93OkEXlOcZ3hR9Jz2Aba6U0LoxLWFIYxhUUAdJ6Se076hngr4JtZxtNOpWeTYFO9IxzeknafuqwBVbU275YXJFrS1bY5fMMUtFFVi0FFFFAGK8bq3WRGRgCrAqwO4gjBFe1IaDBzXww4Pto+5aI5KeVGx50J2feNx9FMlX/4SODHw+3ygzPFlo+k/Wj9BwPvAqnPibf+aTd2tSi+Mo/sZN1LjPgNd9ePMwZzlgipnpCjAz91edr5afbX2hTm/BW9G+0uPuic/wCwK97Xgnfa6H4JPjWU7YyPpDpqVzhteGRKEm+R0gtZVitZVjG0uQUUUUOhRRRQBRRRQCVFOH/zcX2z7NSs1GuGto8qRiNSxDEnAzzVW1abpkkR3LMGQOtqDSMqLqpIyjoB2V6cjXHUv3TS8jXHUv3TWCq7U8pMz1Ga5Ix5Yn61/XRyxP1r+usuRrjqX7po5GuOpfumvfr9zvqdzHlifrX9dHLE/Wv66y5GuOpfumjka46l+6aev3O+p3MeWJ+tf10csT9a/rpeRrjqX7poOhrjqX7tF42f6P3z/SbcLZ2jt9ZGKnWXaNnPUJ5Xn61/XU34V27SW5VFLHWXYBk76hHI0/Uv3TVvWeJvW3PIlu37uAnLE/Wv66OWJ+tf11lyNcdS/dNHI1x1L901U9fuRep3MeWJ+tf10csT9a/rrLka46l+6aORrjqX7pp6/cep3MeWJ+tf10HS8/Wv3qy5Gn6l+6aORbjqX9RrmL+49TuacsrOcsSx7ST+tYU8W/Bm4f6Gr9ogfpmpHojgmkRDSnXYbQNyj7uf76916S2x8UdjTOT4mvwN0OV+WkGCRhAd+OdjRUsVcUVuVUqqO1F6EFFYFxRimuz4R2szFI543YBiQpzsXyj92K2zpCPi1k114t9TVbOxtcgJj05HrqY9m0BS1rQX0cjOiOrNGwWQAglGIDAMOYkHNaNzwltYljZ7iNVlBaMltjquNZl6QMj1igHekIrxtbtJVDxsrq3kshDKfQRsNY2d6kylo3V1DMhKnI1lJVh6QQR91Ae+KMU1S8JbRZOKa4iEmsF1S4HjE4Ck7gxOzG+s9J6W4h4kKljM2ouGRfHxnADEFtgZtnMpoByxWQrTv9IxW6a80ixrnGXIUZ5gOk9lY6M0vDcgmCVJApw2qckHoYb1++gN6im3Smnbe1KieZIy4JUOcZC41iOwZG3trOXTECw8eZo+J2fKBgU2nAww2HbsoDforT0dpKK4UvC6yKDgldoyN4rN76NZFiLqJGVnVCRrFVIDMBvwMigNmitZb1DIYg68Yqh2TPjBScBiOjIO2kkvo1cRl1EhUuFz42opAZsdAzQGyRSBabtGaet7rPETxyEAHCsCdU7mxvx27q2ba+jkZ1R1ZomCyAHJViAwVhzHBB++gNjFGKbbfhBbSSmJJ4zICy6gYa2spIYAc5BByBS6S09b2xCzTIjEZCsw1iOdtUbcdu6gwOQpa8LW6SVQ8bq6MMhlYMCOkEb61rrSYjmiibGZg5Q6ygkoASoUnJ2HmzQDhRXnLKEUsxAVQSSdwAGSab7HT9tOGaKeNwi6zarA6q4zrEbwNh29lAOlFNNjwjtZwzRTxsqLruQwwq/WJOwDtr30bpeG5DGGVHCnDap3Z2jI5s0Bv0UzwcJ7R5OKS4iZydUAONrDeqncx37Bt2U4JdoztGGBdArMoO0K+tqE9h1W9RoD3NJitUaTi2fKL40jRDbvkXJZB2jVOzsrxh03A8phSaNpRnKBhnxfKHaRzgbq4BwxRitdr6MSLEXUSMpdUyNYqpAZgOgZHrrO7ukhRpJGCIgLMzHAVRvJPMKYB64oxTfo3TdvckiCaORlALKrAsoOwErvA2Hb2GvPSHCO1t31Jp40bGSGYZA5mb6o7TimAOmKMVhFMrgMpDKRkEEEEHcQRvFN8HCC2eUwpNG0oYrqA7dYbx6RTAHPFGKb7TTlvNIYo5o2kXOVVgTsOGx04O/G7nrDR+nra4YpDPG7gE6qsCcDYSBzgc5FMAc6MUyLwot1jjklkSIS65j1nU66IQCwK5GNqns1hThylFhDxiYkzqEMCHAUsSpGwjAzTANvFGKabDhNa3D8XDPG77fFU5OwZ3eiiThNaLJxRuIhJnVI1xsb6pO4HspgDtijFBNN+jtOW9ySsE0chUZIVgTgnAYdK52ZGymAOGKMVrpextI0YdTIgVnXI1lVs6rEdBwdvZRb3iSM6o6s0bBXAIJViNYKw5jgg/fQGxilpmuOFVpGEZ7iJRIodCW2MpOAQejYa97rTtvFGssk0axv5BLY1+fxBvb7q6BzorT0bpKK4XXhkSRc4yhBwecHoPYdtFARjgjb3LWYBkiMTJKqII2EgJZwuZNfVO3+kVorpSKbR9lAjgz61ohhyONVonjMoePyl1QrZyNmKniIAAAAB0DYKwSBQSwVQx2FgAGI7TvoCEwQNDc3l5ECWS51Z0UZMkHExHYOd0yWHTlhzitLg3exQjRTSyJGvwC4GtIwjHl2xx4xFWMEAzgAZ2nGzJ3ZNeclnGQoKIQu7Kg49HRuoCEx35hhvprRTqSyIlouMB52XUaRBs8UsR0A6pPbWXB5HtZJLVIngWa31oDIUObiJdSViUYjJBjbm2hu2psyA4yBsIxsGztHRWTICRkDYdnZ6OigIlwX0tZR2kUTvHE6hFlikIEgn2a+uhOsWLbc8+c03cJVlu7iYxQSSfBUCW7qY8LdZEkjHXYZxqxLs6XqRJCr6QdmAJjgTUPRrt43p8kb93NT1EoA2ADn2bNp37qAh82lYnuLO7mwtu9u+oz7EiuGZCddjsViuVBPQw562YbmO40lG9qyuI4JVuZIyGQ6zJxEbMNjMCJDjOQM9NScQqV1dUap3jAxt2nZupYIlQAKoUdCgAeoUBG9NXsUOkbZppEjU210MyMqDPGW+zLEVH75hxFzLCRHbve2rQs4Ij1hLHxkwGz5Mtt5gcE556sK4t0fylVsbtYBsejNZSRhlwwBBG4gEeo0BoaCumkQlp4JzrY1oBhR/SfHfb99Qm/vZHklv0t5XEUy8VIpj1fgsOss2AW1jra0p2DbhDzVYiQqgwihRvwoA2437KVYwFwAAMbgMD1UBBdIMRfz3cOW4i3tH8XJ4y3kNxxygc51VVwN+VHTWFmjvew3MgIa5tbxgp+hChtxAmOY4ZmPa56KnUcYG4AbMbABsA2D0DO6s5EG/AyAQNm4HeP9D1UBA9BGSK0tby4WNI7SzOqEZneTWjQAHKjVHijxduSRWPBzjrS4gaaB4zdKyXLsYyrXJYyxkarEjypUGebVFT1ohq4wMDcMDGzds7MCiVQRtAO3O0Z3bt9AV3oyWRpFin1I7Y31w8coDFmmS6ciEtkLFk7t+sMjfT3o2/htrq7+EyJFM8murSsE14NQBNRmwCqkMCAdhzkbalBiXGNUY1s4wMZznOOnO3NJPbpJgOisBtGsobB7M0Aw8DirG5kiGLeSbWh2YU+IBI6D6pbJGBg7TtzTBpyWa4mnnht5JTbaqWrKYwoeJ9e48pg3jECM4H0DVgrsrGNAMgAAbTsGNuaAbb68WexkljOUktndfQ0ZIqNwaPmktluJgiCLR0kSLGxcuJIkJaQ6oxji1woGws2/ZU2jjAXAAxuxgYwd4xWeoMAY2bsc2OigILZXCz6OdLi6hkiFtGGFsvysQ1RtccY+cegbjXlPcSzxX0UbQzz/AAVNW4tfFMiEyYhfBYLJgMRg48fcKnUFqi51UVc7DqqBkdBxvpYYVQYRVUb8KAu3p2UBBuFHCKw5PKRtGwZNSKOMqHjk1TxZKZDR6rBck41d5pxtbtbW+lN1IiGa0tdV3YIrvCZuNwxIGRxgOOg5qTPap4zaiaxBydUZOznONtLcQq4wyqwzuYBhz8xoCE2La3wRwPFk0ncSITs1kZLjVcdIIwR91GirhI5oIo3iniaeTUjZdW5tpPlC5ODtUbVJKgjI2mpxqg6uQNm0bNx3bOjZWKQLrltVdY7zgZO3nO80BXt7eyNJJfpbSuIplMcilNU2kIZZcDWDHW1pW2Db4nRUl4eyB9F3ZU5DW7kEc4K5BHpFP8cYC4AAG7AGzHRj76yES6urgauMYxswNgGKAiukbyG5u7X4K6SyxyM0jxEOEg4tgyyOuQAzauFJySM42GvPg/pO3thcJcyRxT8fM0vGsqF0LkxuNY+OmoVAxnG6pZDCqDCqFHQoAHqFJNbI+C6KxB2ayg49Gd1AMnAlMQMVUrE00jQKwKkRFsrsO0A7SB0EU1cELxhLLH8Jtwvwq5+QK/L/ADrHfxn3+Ruqa14raRhtYIobbtCgH176AhHBy5SKS1hjeO4hJcQgjVurbCsWEoB2qNikkKQSM5zXrwOsZp4bJ3CJFAXdCGLO5IdAD4oCL4xJGTkheipkkCqxYKoYjaQACd287zXoqBRhQAADgAYFAVdb3FxHHot7WNZJFsr06r621eMtc41d7dA56ftGpGBo7ipBIrTTvrAao1njkZgE+gASRqnduqYLEoxgAY2DAAwDvA6Nw9VJHCo3Ko2k7ABtOwn00BH7VHMmkhEcSFgIzuw/wZdQ+vFN+jtL6PTR6wyGMKIhHJbtjji+rh4zF5ZkJzzZO+pmqgE4A27T2ndtpDbJra+ouv8AW1RrevfQDRoS3ddHxpdazSC2CzAZLE8XhgOfW5vTTBwd0ikcsKGWG5iS1dop0ULLDCgTK3AUlRrDG3C7Y22b8Ts14LaoNbCKNbysKBrfa6aAr7Rl3LHLDeyW8sfHysJnbi9UQT6ogBCuW8XUj3jA1n3VuQQtBcXl5ECSlzqzoBkyQCGI5A53QkkdILDnGJw8YIwQCOgjI9VKqDJ2Daduzfs5+mgILopcaJ0aOh7T2xTjc3MdvpN5LplRXt41tpJMBFZXkNwgc7FY5iOM7QOypKI1wBgYBGBgYHoHNXpPErjDKGHQwBHqNARnQU0c1/PLbENDxCJI6YKPOHYrqkbGZUyCR0qDupKk8UYUAKAANwAwPUKKA//Z">
            <a:extLst>
              <a:ext uri="{FF2B5EF4-FFF2-40B4-BE49-F238E27FC236}">
                <a16:creationId xmlns:a16="http://schemas.microsoft.com/office/drawing/2014/main" id="{ACB343D3-4AA3-062D-A656-9BFFC902CB1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96888" y="-558800"/>
            <a:ext cx="2857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100"/>
          </a:p>
        </p:txBody>
      </p:sp>
      <p:sp>
        <p:nvSpPr>
          <p:cNvPr id="2070" name="AutoShape 159" descr="data:image/jpeg;base64,/9j/4AAQSkZJRgABAQAAAQABAAD/2wCEAAkGBxQQEhUUEhQWFhQVFRcVFhgWFhYUGBkVGBUYFhUUFxgYHiggGBwlHhcYITEhJiksLi4uGB8zODQsNyktLisBCgoKDg0OGxAQGy4kICQvLCwwLCwsLywsLCwsLCwsLCwsLCwsLCwsLCwsLCwsLCwsLCwsLCwsLCwsLDcsLDc3N//AABEIAGsBiAMBIgACEQEDEQH/xAAcAAABBAMBAAAAAAAAAAAAAAAAAQUGBwIECAP/xABGEAACAQMABAgIDAYCAgMAAAABAgMABBEFEiExBhMVQVFTYZIHIjJUcZGy0RQWIzNCUnKBk6Kx0hc1YnOCoTTBJPAlg+H/xAAaAQEAAwEBAQAAAAAAAAAAAAAAAwQFAQIG/8QAKBEAAgIBAgQGAwEAAAAAAAAAAAECAxEEEiExUWETFCMyM3EFIkGB/9oADAMBAAIRAxEAPwCM6T07dCaUC5uABLIABPKAAHIAADVrcvXXnVx+PL+6tfSvz8v92T2zRo+xkuJFjhUu7Zwoxk42neQK2VGOMsxHKTlwNnl6686uPx5f3UcvXXnVx+PL+6nL4h6R81fvR/uo+IekfNX70f7q5uq6o7tt6MbeXrrzq4/Hl/dRy9dedXH48v7qcviHpHzV+9H+6j4h6R81fvR/upuq6obbejG3l6686uPx5f3UcvXXnVx+PL+6nL4h6R81fvR/uo+IekfNX70f7qbquqG23oydeBS/lmN3xsskmrxGrxkjyYzxucaxOM4HqFWkKrfwQaBubM3XwiJo9fidXJU51eN1vJJ3aw9dWRWZe14jwaenzsWQJqGcP+Gq6OUIgD3DjKqdyjdrv/0OfbUl0zpNLWF5pDhUUk9J6AO0nZXNemdKPdzPNJ5TnOOZRzKOwDZ91e9PTveXyPGpu2LC5m1ecJruV+Ma4m1s/RkZAPQqnAqw/B54Q3ldba8OWbZHLuyeZHG7J5j6aqWgf+++tCdEJRwUIXSjLJ1ctZVEvB3wk+H2oLH5WPCSDnJ+i/3j9DUsBrIlFxeGa8JKSyhaQ0tIa4eiivCdpaePSEqxzzIoCYVJZEHk9CnFRXl6686uPx5f3U/eFb+ZS/ZT2aiSjJAG8nA9JrXqhHYnj+GNbJ73xHDl6686uPx5f3UcvXXnVx+PL+6nL4h6R81fvR/uo+IekfNX70f7qbquqObbejG3l6686uPx5f3UcvXfnVx+PL+6nL4h6R81fvR/uo+IekfNX70f7q7uq6obbejGw6fuvOrj8eX91ZR8IrtTkXVx980h/U04/EPSPmj96P8AdWLcBdIDfav9xQ/o1N1XVDbb3NzRnhGv4SMyiUdEig/7GCKsngl4R4L0iOUcRMdgBOsjH+lsDb2EeuqQvbKSBtWWN426HUrn0Z3/AHV4YrxPT1zXAkhqLIPidWg1GeHE7IkZRmUlz5JI5uyox4KuGjTf+LcNlwuYnJyWUb0bpIG4849G2R8Pvm4/tn2TWJr4yrrki87FOtyRE+UJetk77e+jlCXrZO+3vrWrettETSKGSMsp5xj3189GVkuEW2Uk5PkeXKEvWyd9vfRyhL1snfb31tcgXPVN+X30cgXPVN+X317239z1ts7mryhL1snfb30coS9bJ3299bXIFz1Tfl99HIFz1Tfl99Nt/cbbO5q8oS9bJ3299I2kJetk77e+tvkC56pvy++kbg/c9U35ffRRuyuZ1Rs7lj3FysSFnOFAySah2k+F7sSIRqr9Y7Se3HNWpwr0mZZCgPiRnHpbnNMQFWdTrZe2BLbe+SN6XS87b5X+44/SvLlCbrZO+3vos7CSb5tGbtA2eutr4v3PVN/r31V9aXHiQ4sfU1eUJetk77e+jlCXrZO+3vra5Aueqb8vvo5Aueqb8vvru2/uNtnc1eUJetk77e+jlCXrZO+3vra5Aueqb8vvo5Aueqb8vvptv7jbZ3NXlCXrZO+3vo5Ql62Tvt762uQLnqm/L76Pi/c9U35ffTbf3G2zuSvgTMzwsWZmOvjLEk41R00levA+zeGJlkUqS5OD0YHRRW5p8+FHJoVe1ZOd9K/Pzf3ZPbNSLwYfzKD/AD9g1HdK/Pzf3ZPbNSLwYfzKD/P2DX0FnxP6MiHyL7OhRRWJal1qxzZ4C4oxSa1GtQZQuKMUmtRrUGULikY0VGuH3CQaPtWcEca/iRD+rHlY5wo2+rprsU28I5KSissrvwv8JuPlFrGfk4TmTH0pOYf4/qeyq5pWYnaTkk5JO3JO8k1taL0e9xMkMQy7tqjoHST2Abc1sVxVccdDGnJ2SyetvoaWS3kuFQmKJlVj2no6QNmfSKb66X0ToCK3tRahdaPU1Gz9LI8YntJzVA8LNAtYXLwnJXyo2+tGdx9O8HtFR06jfJoltocIpmzwF4RnR90shzxbYSUf0Z8r0rv9ddFxyBgCDkHaCNxB3EVylVz+CDhNx0RtZD48IzGSdrRHm9K7B6CKh1dWf3RLpLcPayyqSgGiqBonP3hV/mUv2U9mora+Wn219oVKfCt/Mpfsp7NRa08tPtr7QrYr+NfRi2fIzqpaXFC0tY5srkJijFLRQ6JikIrKigG/S2iYrqMxzIrqeYj/AGDzGufOGfBxtH3JiJLIRrxsdhKZxt7RurpI1Unh1Qa1ofpYnHpA4r9M/wC6s6WbU0ipqq04bisbG7aCRJUOHjYOvpBzg9h3VfHDG4EtvA67nIYehkyP1qgTV0XDE6MsSfqL7OyvH5iPoNlWiX6SQy1Y3A//AIqek/qarkVY3A//AIqek/qa+d/G/IyfS+4e8UYpNajWrayi8LijFJrUa1MoZFxWD1kWrFttceGuBwqIvkknedp9J317WMHGSIh3MwU+gnbS6QtjFI6H6LEfdzf6rxicqQw2EEEekHNfM+2z9upl8pcS2oIFRQFAAG4CvSo3o7hbEwHGeI3PvI+4it74yW3Wj1N7q+hhfVtWGjRjZHHMdsUYpp+Mlt1o9Ro+Mlt1o9Rr141fVHrfHqO+KKaPjJbdaPUaPjJbdaP9+6njV9Uc3x6jtijFaVtpaGQ4WRCejIz6t9boNe4yjLkek0+QoFFFFejpyxpX5+b+7J7ZqReDD+ZQf5+wajulfn5v7sntmpF4MP5lB/n7BrZs+J/Riw+RfZLPDfcOklrqOy5WbOqxXO2Pfg1WJv5etk/Ef31cHhY4M3N89ubdNcRrIG8YLgsUxv8AQagX8OdIdQO+vvqGicFBZwTXwnveCOcoS9bJ+I/vo5Ql62T8R/fUj/hzpDqB3199H8OdIdQO+vvqbxK+xDss7kb5Ql62T8R/fSNpCbB+Vk3dY/vqS/w50h1A76++kbwcaRx8wO+vvrjnVjmjqhZ0ZfNlJiFCTj5NSST/AEgkkmqA4d8I+ULoyL80mUiH9OdreliPVip74UeEZt7aOzQ/KSRjjcHasYABHpbaPQDVPVBpauO9k+qt4bEJVx+B/gxxUZu5B48oxGD9GPnb0t+gHTVfcBuDh0hciM/NLh5SPqZ8nPScY9Zq1+HfDNdFrFHEivI25DkKsajGTjdzAD09Fd1M2/TjzOaeCj6kuRNgKh3hM4MfDrbWQfLw5ZMb2Xe0f342doqFfxgufN4e8/vo/i/cebw+t/fVeOnti8osT1FUlhlbZre0PpV7SZJ4/KjbOOYj6SHsI2VjpW8E8ryhFj1yWKrnVBO/Gek7fXWnWl7lxM3O2XA6i0NpJLmFJozlHUMOzsPaN1btU14HuEnFSG0kPiSHWjzzSfSX0MNvpHbVyisi2vZLBsU2b45OfvCt/Mpfsp7NRa0+cT7a+0KlPhW/mUv2U9motafOJ9tfaFalfxr6Mqz5H9nVS0ua8p31VJ6AT6hVOJ4YLkgf+PD6399ZUK5T9pqztjBfsXRmlql/4w3Pm8Peej+MNz5vD3n99S+Vs6Efm6y6KTNUx/GG583h7z1g/hfuiNkEIPaXP/Yp5WzoPN1l0SyBQSSAACSTsAA58mufvCTwjW+uvkzmKJdRD9Y5y7evA+6tPhDwzu74FZZMR/UQaqn7W3Lfeaj+atUabY90irfqd62oVELEKoyxOFA3ljsAH3mr44T2nEWltF1YVO6mCahXgm4KtNKLuRfkoz8nkeXJt8Ydi9PTU/4ffNx/bP6Vn/l7E63FHqqtquUiFCrE4J/8Rf8AL9TVd1YnBP8A4q/5fqawPx/yP6PWm9xABcv9du8aPhL/AF27xpyHBm56v8wpfizc9X+YVDKq/PJnhwn3Gz4S/wBdu8aPhL/XbvGnP4s3PV/mFHxZuer/ADCvPhX9Gc2Wdxs+Ev8AXbvGpPwFlZpJMsT4q7yTzmmv4tXPV/7FP3BDRMsDuZFwCoA2g85qxpa7Vat2cEtMZqfE9OFegjMOMjHjgYI+sPfUGdCCQQQRsOdlW+RTfpDQ0U/lqM9I2H1irmq0Kse6PMlto3PKKvoxU2l4FIfJkYekA+6vL4kDrj3B76oPQXL+Ffy8yHUVMfiQOuPcHvo+JA649we+nkb+g8vMh1FTH4kDrj3B76DwIHXHuD31zyN3QeXmQ4086I4RSwEAkunQTkj0GtjSHBOWMZQiQdAGD6qjxGN9R4tol0POJ1stiwvVmQOhyD/7g9tFQfgdpExzahPiybPQw3H/AKora0+pVkMsvV2bo5KZ0r8/N/dk9s1IvBh/MoP8/YNR3Svz8392T2zUi8GH8yg/z9g19HZ8T+jKh8i+zoTFKBRQKxzaDFGKWigErQ01pRLSF5pD4qLn0nmUdpOyt41Snhe4S8fMLWM/JwnL4+lL0f4jOzpPZUlNe+WCG6xQjkhGl9JvdTPNKfHkOT0AcyjsA2VpqpOwAknYABkknYAO2irF8EPBnj5TdSL8nEcR5+lJzt6F/U9las5RrhnoZUIuyeCb8FtFx6GsGeYgNq8ZM39WNifduFUlp7TD3k7zynxnO7OQq/RUdgFdMXFqko1ZFV12bGAYbN2w1rchW3m8X4ae6s6q9Rbk1xNGzTuSUU+COYNYdlGsOkV0/wAhW3m8X4ae6jkK283i/DT3VP55dCDyT6nMGRS5rp06CtvN4vw091Vz4WeCKqi3VugUJ4sqqAo1fovgdG4+mvcNZGTSweLNI4xzkqqJypDKSGUgqRsIYHIIPSN9dGcCeEQv7VZNnGDxZVHM4G3Z0HePTXONSrwc8JPgF0NY4imwknQNviv9xPqNetTVvjlc0edNbslhmfhV/mUv2U9motaeWn219oVKfCof/kpfsx+zUWtPLT7a+0K91/F/h4s+Q6kuvm2+yf0rlWNhgegfpXV+rkU3jQNt5vF+GnurPouVecov3UOzGDmHWHSKNYV09yDbebxfhp7qOQbbzeL8NPdVjzy6EHkn1OYdYUaw6a6e5BtvN4vw091ZpoW3XdBEP/rT3U86ug8k+pzVo/Rk1w2rDFJIf6EJH3ncKsbgn4KmJEl6QF38UpyT2O3R2CrbSIAYAAHQBgVliop6qUuC4E0NJGLyzzggVFCqAFAAAAwABzAVGeH/AM3F9s+yaldRTh/83F9s+zWXrPhkTW8IMhNWNwP/AOMnpP6mq5qxeB5/8ZPSf1NZv45+qyrpfcPlFGaM1t5LwUUZozTJ0KTFLmk1qZQFopM0Zpk4LRRmjNMnQoozRmmUAoozSZpkCGq/4Z2ypOCoxrrrH05wf+qnN5epEpZ2CjtNVxp3SPwiUvuUDVUdgrO/ITh4eP6VtRJbcGpZPqyIRzMp/wBiivXRUHGTRqOdx6gcn/Qoqlpoy2FeuLaKu0r8/N/dk9s1IvBh/MoP8/YNeGkuCd600pFrMQZXIIQ4ILkginvwecHLuG/heW3lRBrZZlIAypA219pOcfDaz/CCEJeIuH9LxoFFArKNgWkNLWLGgIxw/wCEvwC2LKRx0mUiHbja3oUbfVXPLMd5OSdpJ3knaSe2p9w60fpDSF0zi1m4tMpENX6GfK9JIz6qjvxMv/NJu7/+1padQhHi+LMvUOU5cuBoaF0U93OkEXlOcZ3hR9Jz2Aba6U0LoxLWFIYxhUUAdJ6Se076hngr4JtZxtNOpWeTYFO9IxzeknafuqwBVbU275YXJFrS1bY5fMMUtFFVi0FFFFAGK8bq3WRGRgCrAqwO4gjBFe1IaDBzXww4Pto+5aI5KeVGx50J2feNx9FMlX/4SODHw+3ygzPFlo+k/Wj9BwPvAqnPibf+aTd2tSi+Mo/sZN1LjPgNd9ePMwZzlgipnpCjAz91edr5afbX2hTm/BW9G+0uPuic/wCwK97Xgnfa6H4JPjWU7YyPpDpqVzhteGRKEm+R0gtZVitZVjG0uQUUUUOhRRRQBRRRQCVFOH/zcX2z7NSs1GuGto8qRiNSxDEnAzzVW1abpkkR3LMGQOtqDSMqLqpIyjoB2V6cjXHUv3TS8jXHUv3TWCq7U8pMz1Ga5Ix5Yn61/XRyxP1r+usuRrjqX7po5GuOpfumvfr9zvqdzHlifrX9dHLE/Wv66y5GuOpfumjka46l+6aev3O+p3MeWJ+tf10csT9a/rpeRrjqX7poOhrjqX7tF42f6P3z/SbcLZ2jt9ZGKnWXaNnPUJ5Xn61/XU34V27SW5VFLHWXYBk76hHI0/Uv3TVvWeJvW3PIlu37uAnLE/Wv66OWJ+tf11lyNcdS/dNHI1x1L901U9fuRep3MeWJ+tf10csT9a/rrLka46l+6aORrjqX7pp6/cep3MeWJ+tf10HS8/Wv3qy5Gn6l+6aORbjqX9RrmL+49TuacsrOcsSx7ST+tYU8W/Bm4f6Gr9ogfpmpHojgmkRDSnXYbQNyj7uf76916S2x8UdjTOT4mvwN0OV+WkGCRhAd+OdjRUsVcUVuVUqqO1F6EFFYFxRimuz4R2szFI543YBiQpzsXyj92K2zpCPi1k114t9TVbOxtcgJj05HrqY9m0BS1rQX0cjOiOrNGwWQAglGIDAMOYkHNaNzwltYljZ7iNVlBaMltjquNZl6QMj1igHekIrxtbtJVDxsrq3kshDKfQRsNY2d6kylo3V1DMhKnI1lJVh6QQR91Ae+KMU1S8JbRZOKa4iEmsF1S4HjE4Ck7gxOzG+s9J6W4h4kKljM2ouGRfHxnADEFtgZtnMpoByxWQrTv9IxW6a80ixrnGXIUZ5gOk9lY6M0vDcgmCVJApw2qckHoYb1++gN6im3Smnbe1KieZIy4JUOcZC41iOwZG3trOXTECw8eZo+J2fKBgU2nAww2HbsoDforT0dpKK4UvC6yKDgldoyN4rN76NZFiLqJGVnVCRrFVIDMBvwMigNmitZb1DIYg68Yqh2TPjBScBiOjIO2kkvo1cRl1EhUuFz42opAZsdAzQGyRSBabtGaet7rPETxyEAHCsCdU7mxvx27q2ba+jkZ1R1ZomCyAHJViAwVhzHBB++gNjFGKbbfhBbSSmJJ4zICy6gYa2spIYAc5BByBS6S09b2xCzTIjEZCsw1iOdtUbcdu6gwOQpa8LW6SVQ8bq6MMhlYMCOkEb61rrSYjmiibGZg5Q6ygkoASoUnJ2HmzQDhRXnLKEUsxAVQSSdwAGSab7HT9tOGaKeNwi6zarA6q4zrEbwNh29lAOlFNNjwjtZwzRTxsqLruQwwq/WJOwDtr30bpeG5DGGVHCnDap3Z2jI5s0Bv0UzwcJ7R5OKS4iZydUAONrDeqncx37Bt2U4JdoztGGBdArMoO0K+tqE9h1W9RoD3NJitUaTi2fKL40jRDbvkXJZB2jVOzsrxh03A8phSaNpRnKBhnxfKHaRzgbq4BwxRitdr6MSLEXUSMpdUyNYqpAZgOgZHrrO7ukhRpJGCIgLMzHAVRvJPMKYB64oxTfo3TdvckiCaORlALKrAsoOwErvA2Hb2GvPSHCO1t31Jp40bGSGYZA5mb6o7TimAOmKMVhFMrgMpDKRkEEEEHcQRvFN8HCC2eUwpNG0oYrqA7dYbx6RTAHPFGKb7TTlvNIYo5o2kXOVVgTsOGx04O/G7nrDR+nra4YpDPG7gE6qsCcDYSBzgc5FMAc6MUyLwot1jjklkSIS65j1nU66IQCwK5GNqns1hThylFhDxiYkzqEMCHAUsSpGwjAzTANvFGKabDhNa3D8XDPG77fFU5OwZ3eiiThNaLJxRuIhJnVI1xsb6pO4HspgDtijFBNN+jtOW9ySsE0chUZIVgTgnAYdK52ZGymAOGKMVrpextI0YdTIgVnXI1lVs6rEdBwdvZRb3iSM6o6s0bBXAIJViNYKw5jgg/fQGxilpmuOFVpGEZ7iJRIodCW2MpOAQejYa97rTtvFGssk0axv5BLY1+fxBvb7q6BzorT0bpKK4XXhkSRc4yhBwecHoPYdtFARjgjb3LWYBkiMTJKqII2EgJZwuZNfVO3+kVorpSKbR9lAjgz61ohhyONVonjMoePyl1QrZyNmKniIAAAAB0DYKwSBQSwVQx2FgAGI7TvoCEwQNDc3l5ECWS51Z0UZMkHExHYOd0yWHTlhzitLg3exQjRTSyJGvwC4GtIwjHl2xx4xFWMEAzgAZ2nGzJ3ZNeclnGQoKIQu7Kg49HRuoCEx35hhvprRTqSyIlouMB52XUaRBs8UsR0A6pPbWXB5HtZJLVIngWa31oDIUObiJdSViUYjJBjbm2hu2psyA4yBsIxsGztHRWTICRkDYdnZ6OigIlwX0tZR2kUTvHE6hFlikIEgn2a+uhOsWLbc8+c03cJVlu7iYxQSSfBUCW7qY8LdZEkjHXYZxqxLs6XqRJCr6QdmAJjgTUPRrt43p8kb93NT1EoA2ADn2bNp37qAh82lYnuLO7mwtu9u+oz7EiuGZCddjsViuVBPQw562YbmO40lG9qyuI4JVuZIyGQ6zJxEbMNjMCJDjOQM9NScQqV1dUap3jAxt2nZupYIlQAKoUdCgAeoUBG9NXsUOkbZppEjU210MyMqDPGW+zLEVH75hxFzLCRHbve2rQs4Ij1hLHxkwGz5Mtt5gcE556sK4t0fylVsbtYBsejNZSRhlwwBBG4gEeo0BoaCumkQlp4JzrY1oBhR/SfHfb99Qm/vZHklv0t5XEUy8VIpj1fgsOss2AW1jra0p2DbhDzVYiQqgwihRvwoA2437KVYwFwAAMbgMD1UBBdIMRfz3cOW4i3tH8XJ4y3kNxxygc51VVwN+VHTWFmjvew3MgIa5tbxgp+hChtxAmOY4ZmPa56KnUcYG4AbMbABsA2D0DO6s5EG/AyAQNm4HeP9D1UBA9BGSK0tby4WNI7SzOqEZneTWjQAHKjVHijxduSRWPBzjrS4gaaB4zdKyXLsYyrXJYyxkarEjypUGebVFT1ohq4wMDcMDGzds7MCiVQRtAO3O0Z3bt9AV3oyWRpFin1I7Y31w8coDFmmS6ciEtkLFk7t+sMjfT3o2/htrq7+EyJFM8murSsE14NQBNRmwCqkMCAdhzkbalBiXGNUY1s4wMZznOOnO3NJPbpJgOisBtGsobB7M0Aw8DirG5kiGLeSbWh2YU+IBI6D6pbJGBg7TtzTBpyWa4mnnht5JTbaqWrKYwoeJ9e48pg3jECM4H0DVgrsrGNAMgAAbTsGNuaAbb68WexkljOUktndfQ0ZIqNwaPmktluJgiCLR0kSLGxcuJIkJaQ6oxji1woGws2/ZU2jjAXAAxuxgYwd4xWeoMAY2bsc2OigILZXCz6OdLi6hkiFtGGFsvysQ1RtccY+cegbjXlPcSzxX0UbQzz/AAVNW4tfFMiEyYhfBYLJgMRg48fcKnUFqi51UVc7DqqBkdBxvpYYVQYRVUb8KAu3p2UBBuFHCKw5PKRtGwZNSKOMqHjk1TxZKZDR6rBck41d5pxtbtbW+lN1IiGa0tdV3YIrvCZuNwxIGRxgOOg5qTPap4zaiaxBydUZOznONtLcQq4wyqwzuYBhz8xoCE2La3wRwPFk0ncSITs1kZLjVcdIIwR91GirhI5oIo3iniaeTUjZdW5tpPlC5ODtUbVJKgjI2mpxqg6uQNm0bNx3bOjZWKQLrltVdY7zgZO3nO80BXt7eyNJJfpbSuIplMcilNU2kIZZcDWDHW1pW2Db4nRUl4eyB9F3ZU5DW7kEc4K5BHpFP8cYC4AAG7AGzHRj76yES6urgauMYxswNgGKAiukbyG5u7X4K6SyxyM0jxEOEg4tgyyOuQAzauFJySM42GvPg/pO3thcJcyRxT8fM0vGsqF0LkxuNY+OmoVAxnG6pZDCqDCqFHQoAHqFJNbI+C6KxB2ayg49Gd1AMnAlMQMVUrE00jQKwKkRFsrsO0A7SB0EU1cELxhLLH8Jtwvwq5+QK/L/ADrHfxn3+Ruqa14raRhtYIobbtCgH176AhHBy5SKS1hjeO4hJcQgjVurbCsWEoB2qNikkKQSM5zXrwOsZp4bJ3CJFAXdCGLO5IdAD4oCL4xJGTkheipkkCqxYKoYjaQACd287zXoqBRhQAADgAYFAVdb3FxHHot7WNZJFsr06r621eMtc41d7dA56ftGpGBo7ipBIrTTvrAao1njkZgE+gASRqnduqYLEoxgAY2DAAwDvA6Nw9VJHCo3Ko2k7ABtOwn00BH7VHMmkhEcSFgIzuw/wZdQ+vFN+jtL6PTR6wyGMKIhHJbtjji+rh4zF5ZkJzzZO+pmqgE4A27T2ndtpDbJra+ouv8AW1RrevfQDRoS3ddHxpdazSC2CzAZLE8XhgOfW5vTTBwd0ikcsKGWG5iS1dop0ULLDCgTK3AUlRrDG3C7Y22b8Ts14LaoNbCKNbysKBrfa6aAr7Rl3LHLDeyW8sfHysJnbi9UQT6ogBCuW8XUj3jA1n3VuQQtBcXl5ECSlzqzoBkyQCGI5A53QkkdILDnGJw8YIwQCOgjI9VKqDJ2Daduzfs5+mgILopcaJ0aOh7T2xTjc3MdvpN5LplRXt41tpJMBFZXkNwgc7FY5iOM7QOypKI1wBgYBGBgYHoHNXpPErjDKGHQwBHqNARnQU0c1/PLbENDxCJI6YKPOHYrqkbGZUyCR0qDupKk8UYUAKAANwAwPUKKA//Z">
            <a:extLst>
              <a:ext uri="{FF2B5EF4-FFF2-40B4-BE49-F238E27FC236}">
                <a16:creationId xmlns:a16="http://schemas.microsoft.com/office/drawing/2014/main" id="{B3E8DC9C-D34E-7865-5B5C-BE9B1ADE80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9763" y="-374650"/>
            <a:ext cx="28575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8100"/>
          </a:p>
        </p:txBody>
      </p:sp>
      <p:sp>
        <p:nvSpPr>
          <p:cNvPr id="2071" name="Rectangle 3">
            <a:extLst>
              <a:ext uri="{FF2B5EF4-FFF2-40B4-BE49-F238E27FC236}">
                <a16:creationId xmlns:a16="http://schemas.microsoft.com/office/drawing/2014/main" id="{D077CA4A-383F-8FF8-97BE-B939B220A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5900" y="32672338"/>
            <a:ext cx="9109075" cy="728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lnSpc>
                <a:spcPct val="80000"/>
              </a:lnSpc>
            </a:pPr>
            <a:r>
              <a:rPr lang="pt-BR" altLang="pt-BR" sz="6000"/>
              <a:t>xxxx</a:t>
            </a:r>
          </a:p>
          <a:p>
            <a:pPr lvl="2" algn="just" eaLnBrk="1" hangingPunct="1">
              <a:lnSpc>
                <a:spcPct val="80000"/>
              </a:lnSpc>
            </a:pPr>
            <a:endParaRPr lang="pt-BR" altLang="pt-BR" sz="3000"/>
          </a:p>
        </p:txBody>
      </p:sp>
      <p:sp>
        <p:nvSpPr>
          <p:cNvPr id="40" name="AutoShape 112">
            <a:extLst>
              <a:ext uri="{FF2B5EF4-FFF2-40B4-BE49-F238E27FC236}">
                <a16:creationId xmlns:a16="http://schemas.microsoft.com/office/drawing/2014/main" id="{458C990F-4732-604F-4C7A-A6EBF3DFD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77388" y="32758063"/>
            <a:ext cx="8997950" cy="941387"/>
          </a:xfrm>
          <a:prstGeom prst="roundRect">
            <a:avLst>
              <a:gd name="adj" fmla="val 16667"/>
            </a:avLst>
          </a:prstGeom>
          <a:solidFill>
            <a:srgbClr val="990000"/>
          </a:solid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pt-BR" altLang="pt-BR" sz="4400" b="1" dirty="0">
                <a:solidFill>
                  <a:schemeClr val="bg1">
                    <a:lumMod val="95000"/>
                  </a:schemeClr>
                </a:solidFill>
              </a:rPr>
              <a:t>REFERÊNCIAS BIBLIOGRÁFICAS</a:t>
            </a:r>
          </a:p>
        </p:txBody>
      </p:sp>
      <p:sp>
        <p:nvSpPr>
          <p:cNvPr id="2074" name="CaixaDeTexto 45">
            <a:extLst>
              <a:ext uri="{FF2B5EF4-FFF2-40B4-BE49-F238E27FC236}">
                <a16:creationId xmlns:a16="http://schemas.microsoft.com/office/drawing/2014/main" id="{19C0C0AF-5E9B-56C4-C17E-83300E7E8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77388" y="34048700"/>
            <a:ext cx="9110662" cy="656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857250" indent="-857250" algn="just" eaLnBrk="1" hangingPunct="1">
              <a:spcBef>
                <a:spcPct val="0"/>
              </a:spcBef>
            </a:pPr>
            <a:r>
              <a:rPr lang="pt-BR" altLang="pt-BR" sz="6000" dirty="0" err="1"/>
              <a:t>xxxx</a:t>
            </a:r>
            <a:endParaRPr lang="pt-BR" altLang="pt-BR" sz="6000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9442045-0E10-9A7C-2ACC-2723184243F6}"/>
              </a:ext>
            </a:extLst>
          </p:cNvPr>
          <p:cNvSpPr txBox="1"/>
          <p:nvPr/>
        </p:nvSpPr>
        <p:spPr>
          <a:xfrm>
            <a:off x="26125488" y="1209675"/>
            <a:ext cx="5535612" cy="4708525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pt-BR" sz="6000" dirty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FOTO </a:t>
            </a:r>
          </a:p>
          <a:p>
            <a:pPr algn="ctr" eaLnBrk="1" hangingPunct="1">
              <a:defRPr/>
            </a:pPr>
            <a:endParaRPr lang="pt-BR" sz="6000" dirty="0">
              <a:solidFill>
                <a:schemeClr val="bg1">
                  <a:lumMod val="95000"/>
                </a:schemeClr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pt-BR" sz="6000" dirty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DO</a:t>
            </a:r>
          </a:p>
          <a:p>
            <a:pPr algn="ctr" eaLnBrk="1" hangingPunct="1">
              <a:defRPr/>
            </a:pPr>
            <a:endParaRPr lang="pt-BR" sz="6000" dirty="0">
              <a:solidFill>
                <a:schemeClr val="bg1">
                  <a:lumMod val="95000"/>
                </a:schemeClr>
              </a:solidFill>
              <a:latin typeface="Arial" charset="0"/>
            </a:endParaRPr>
          </a:p>
          <a:p>
            <a:pPr algn="ctr" eaLnBrk="1" hangingPunct="1">
              <a:defRPr/>
            </a:pPr>
            <a:r>
              <a:rPr lang="pt-BR" sz="6000" dirty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 </a:t>
            </a:r>
            <a:r>
              <a:rPr lang="pt-BR" sz="4800" dirty="0">
                <a:solidFill>
                  <a:schemeClr val="bg1">
                    <a:lumMod val="95000"/>
                  </a:schemeClr>
                </a:solidFill>
                <a:latin typeface="Arial" charset="0"/>
              </a:rPr>
              <a:t>APRESENTADOR</a:t>
            </a:r>
          </a:p>
        </p:txBody>
      </p:sp>
      <p:sp>
        <p:nvSpPr>
          <p:cNvPr id="7" name="Rectangle 104">
            <a:extLst>
              <a:ext uri="{FF2B5EF4-FFF2-40B4-BE49-F238E27FC236}">
                <a16:creationId xmlns:a16="http://schemas.microsoft.com/office/drawing/2014/main" id="{74B91D5C-B62B-2F5F-9432-A374EB1942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19921" y="6074774"/>
            <a:ext cx="67841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11480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11480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11480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11480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11480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2800" dirty="0">
                <a:solidFill>
                  <a:schemeClr val="bg1"/>
                </a:solidFill>
              </a:rPr>
              <a:t>E-mail do apresentador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B5601290-519D-4B62-A177-EFD290BF5E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24" y="585095"/>
            <a:ext cx="5261451" cy="537860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lesia%20ok[1]">
  <a:themeElements>
    <a:clrScheme name="BANNER MAM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ANNER MAM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1148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8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1148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8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ANNER MA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NNER MAM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NNER MAM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NNER MAM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NNER MAM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NNER MAM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NNER MAM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NNER MAM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NNER MAM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NNER MAM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NNER MAM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NNER MAM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Klesia%20ok[1]</Template>
  <TotalTime>330</TotalTime>
  <Words>140</Words>
  <Application>Microsoft Office PowerPoint</Application>
  <PresentationFormat>Personalizar</PresentationFormat>
  <Paragraphs>30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Symbol</vt:lpstr>
      <vt:lpstr>Klesia%20ok[1]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Murilo Fanchiotti Cerri</dc:creator>
  <cp:lastModifiedBy>Izabella de Jesus Pasolini</cp:lastModifiedBy>
  <cp:revision>47</cp:revision>
  <dcterms:created xsi:type="dcterms:W3CDTF">2008-09-18T14:42:41Z</dcterms:created>
  <dcterms:modified xsi:type="dcterms:W3CDTF">2026-09-15T18:39:23Z</dcterms:modified>
</cp:coreProperties>
</file>